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5.jpg" ContentType="image/jpeg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sldIdLst>
    <p:sldId id="256" r:id="rId4"/>
    <p:sldId id="257" r:id="rId5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618CC7-0328-074E-8FFA-C6D1A83EB9DF}" v="7" dt="2024-08-06T11:27:33.71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>
      <p:cViewPr>
        <p:scale>
          <a:sx n="112" d="100"/>
          <a:sy n="112" d="100"/>
        </p:scale>
        <p:origin x="2744" y="-2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2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raira, Ana" userId="d8439876-94dc-47dc-9ccf-3587cec70708" providerId="ADAL" clId="{E0618CC7-0328-074E-8FFA-C6D1A83EB9DF}"/>
    <pc:docChg chg="undo custSel modSld">
      <pc:chgData name="Abraira, Ana" userId="d8439876-94dc-47dc-9ccf-3587cec70708" providerId="ADAL" clId="{E0618CC7-0328-074E-8FFA-C6D1A83EB9DF}" dt="2024-08-06T11:31:16.379" v="119" actId="14100"/>
      <pc:docMkLst>
        <pc:docMk/>
      </pc:docMkLst>
      <pc:sldChg chg="addSp delSp modSp mod">
        <pc:chgData name="Abraira, Ana" userId="d8439876-94dc-47dc-9ccf-3587cec70708" providerId="ADAL" clId="{E0618CC7-0328-074E-8FFA-C6D1A83EB9DF}" dt="2024-08-06T11:30:35.029" v="110" actId="2711"/>
        <pc:sldMkLst>
          <pc:docMk/>
          <pc:sldMk cId="0" sldId="256"/>
        </pc:sldMkLst>
        <pc:spChg chg="del mod topLvl">
          <ac:chgData name="Abraira, Ana" userId="d8439876-94dc-47dc-9ccf-3587cec70708" providerId="ADAL" clId="{E0618CC7-0328-074E-8FFA-C6D1A83EB9DF}" dt="2024-08-06T11:25:37.834" v="39" actId="478"/>
          <ac:spMkLst>
            <pc:docMk/>
            <pc:sldMk cId="0" sldId="256"/>
            <ac:spMk id="4" creationId="{00000000-0000-0000-0000-000000000000}"/>
          </ac:spMkLst>
        </pc:spChg>
        <pc:spChg chg="del mod topLvl">
          <ac:chgData name="Abraira, Ana" userId="d8439876-94dc-47dc-9ccf-3587cec70708" providerId="ADAL" clId="{E0618CC7-0328-074E-8FFA-C6D1A83EB9DF}" dt="2024-08-06T11:25:39.499" v="40" actId="478"/>
          <ac:spMkLst>
            <pc:docMk/>
            <pc:sldMk cId="0" sldId="256"/>
            <ac:spMk id="5" creationId="{00000000-0000-0000-0000-000000000000}"/>
          </ac:spMkLst>
        </pc:spChg>
        <pc:spChg chg="del mod topLvl">
          <ac:chgData name="Abraira, Ana" userId="d8439876-94dc-47dc-9ccf-3587cec70708" providerId="ADAL" clId="{E0618CC7-0328-074E-8FFA-C6D1A83EB9DF}" dt="2024-08-06T11:25:34.014" v="35" actId="478"/>
          <ac:spMkLst>
            <pc:docMk/>
            <pc:sldMk cId="0" sldId="256"/>
            <ac:spMk id="7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29:31.962" v="102" actId="14100"/>
          <ac:spMkLst>
            <pc:docMk/>
            <pc:sldMk cId="0" sldId="256"/>
            <ac:spMk id="9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29:58.456" v="104" actId="14100"/>
          <ac:spMkLst>
            <pc:docMk/>
            <pc:sldMk cId="0" sldId="256"/>
            <ac:spMk id="15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29:53.388" v="103" actId="2711"/>
          <ac:spMkLst>
            <pc:docMk/>
            <pc:sldMk cId="0" sldId="256"/>
            <ac:spMk id="16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35.029" v="110" actId="2711"/>
          <ac:spMkLst>
            <pc:docMk/>
            <pc:sldMk cId="0" sldId="256"/>
            <ac:spMk id="17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13.017" v="106" actId="2711"/>
          <ac:spMkLst>
            <pc:docMk/>
            <pc:sldMk cId="0" sldId="256"/>
            <ac:spMk id="18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22.720" v="108" actId="2711"/>
          <ac:spMkLst>
            <pc:docMk/>
            <pc:sldMk cId="0" sldId="256"/>
            <ac:spMk id="20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17.718" v="107" actId="2711"/>
          <ac:spMkLst>
            <pc:docMk/>
            <pc:sldMk cId="0" sldId="256"/>
            <ac:spMk id="22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28.043" v="109" actId="2711"/>
          <ac:spMkLst>
            <pc:docMk/>
            <pc:sldMk cId="0" sldId="256"/>
            <ac:spMk id="23" creationId="{00000000-0000-0000-0000-000000000000}"/>
          </ac:spMkLst>
        </pc:spChg>
        <pc:grpChg chg="del mod">
          <ac:chgData name="Abraira, Ana" userId="d8439876-94dc-47dc-9ccf-3587cec70708" providerId="ADAL" clId="{E0618CC7-0328-074E-8FFA-C6D1A83EB9DF}" dt="2024-08-06T11:25:04.446" v="19" actId="165"/>
          <ac:grpSpMkLst>
            <pc:docMk/>
            <pc:sldMk cId="0" sldId="256"/>
            <ac:grpSpMk id="2" creationId="{00000000-0000-0000-0000-000000000000}"/>
          </ac:grpSpMkLst>
        </pc:grpChg>
        <pc:grpChg chg="del mod">
          <ac:chgData name="Abraira, Ana" userId="d8439876-94dc-47dc-9ccf-3587cec70708" providerId="ADAL" clId="{E0618CC7-0328-074E-8FFA-C6D1A83EB9DF}" dt="2024-08-06T11:25:07.122" v="22" actId="478"/>
          <ac:grpSpMkLst>
            <pc:docMk/>
            <pc:sldMk cId="0" sldId="256"/>
            <ac:grpSpMk id="10" creationId="{00000000-0000-0000-0000-000000000000}"/>
          </ac:grpSpMkLst>
        </pc:grpChg>
        <pc:picChg chg="mod topLvl">
          <ac:chgData name="Abraira, Ana" userId="d8439876-94dc-47dc-9ccf-3587cec70708" providerId="ADAL" clId="{E0618CC7-0328-074E-8FFA-C6D1A83EB9DF}" dt="2024-08-06T11:25:35.978" v="37" actId="1076"/>
          <ac:picMkLst>
            <pc:docMk/>
            <pc:sldMk cId="0" sldId="256"/>
            <ac:picMk id="3" creationId="{00000000-0000-0000-0000-000000000000}"/>
          </ac:picMkLst>
        </pc:picChg>
        <pc:picChg chg="del mod topLvl">
          <ac:chgData name="Abraira, Ana" userId="d8439876-94dc-47dc-9ccf-3587cec70708" providerId="ADAL" clId="{E0618CC7-0328-074E-8FFA-C6D1A83EB9DF}" dt="2024-08-06T11:25:41.190" v="41" actId="478"/>
          <ac:picMkLst>
            <pc:docMk/>
            <pc:sldMk cId="0" sldId="256"/>
            <ac:picMk id="6" creationId="{00000000-0000-0000-0000-000000000000}"/>
          </ac:picMkLst>
        </pc:picChg>
        <pc:picChg chg="del mod topLvl">
          <ac:chgData name="Abraira, Ana" userId="d8439876-94dc-47dc-9ccf-3587cec70708" providerId="ADAL" clId="{E0618CC7-0328-074E-8FFA-C6D1A83EB9DF}" dt="2024-08-06T11:25:05.896" v="20" actId="478"/>
          <ac:picMkLst>
            <pc:docMk/>
            <pc:sldMk cId="0" sldId="256"/>
            <ac:picMk id="8" creationId="{00000000-0000-0000-0000-000000000000}"/>
          </ac:picMkLst>
        </pc:picChg>
        <pc:picChg chg="add del mod">
          <ac:chgData name="Abraira, Ana" userId="d8439876-94dc-47dc-9ccf-3587cec70708" providerId="ADAL" clId="{E0618CC7-0328-074E-8FFA-C6D1A83EB9DF}" dt="2024-08-06T11:25:22.740" v="29" actId="478"/>
          <ac:picMkLst>
            <pc:docMk/>
            <pc:sldMk cId="0" sldId="256"/>
            <ac:picMk id="29" creationId="{5D61F1E0-CBC6-772E-0DC7-12C4BC291D53}"/>
          </ac:picMkLst>
        </pc:picChg>
        <pc:picChg chg="add del mod">
          <ac:chgData name="Abraira, Ana" userId="d8439876-94dc-47dc-9ccf-3587cec70708" providerId="ADAL" clId="{E0618CC7-0328-074E-8FFA-C6D1A83EB9DF}" dt="2024-08-06T11:25:22.740" v="29" actId="478"/>
          <ac:picMkLst>
            <pc:docMk/>
            <pc:sldMk cId="0" sldId="256"/>
            <ac:picMk id="30" creationId="{5C48F92F-6520-1BFE-45F8-72029094BC4D}"/>
          </ac:picMkLst>
        </pc:picChg>
        <pc:picChg chg="add mod">
          <ac:chgData name="Abraira, Ana" userId="d8439876-94dc-47dc-9ccf-3587cec70708" providerId="ADAL" clId="{E0618CC7-0328-074E-8FFA-C6D1A83EB9DF}" dt="2024-08-06T11:25:59.728" v="50" actId="1076"/>
          <ac:picMkLst>
            <pc:docMk/>
            <pc:sldMk cId="0" sldId="256"/>
            <ac:picMk id="31" creationId="{88C821E9-D013-AA43-EBB5-7ABE5814784A}"/>
          </ac:picMkLst>
        </pc:picChg>
        <pc:picChg chg="add mod">
          <ac:chgData name="Abraira, Ana" userId="d8439876-94dc-47dc-9ccf-3587cec70708" providerId="ADAL" clId="{E0618CC7-0328-074E-8FFA-C6D1A83EB9DF}" dt="2024-08-06T11:25:59.728" v="50" actId="1076"/>
          <ac:picMkLst>
            <pc:docMk/>
            <pc:sldMk cId="0" sldId="256"/>
            <ac:picMk id="32" creationId="{9B69CABA-A11C-BE08-8BFE-6E5B5B5CE0E1}"/>
          </ac:picMkLst>
        </pc:picChg>
        <pc:picChg chg="add mod modCrop">
          <ac:chgData name="Abraira, Ana" userId="d8439876-94dc-47dc-9ccf-3587cec70708" providerId="ADAL" clId="{E0618CC7-0328-074E-8FFA-C6D1A83EB9DF}" dt="2024-08-06T11:28:14.917" v="100" actId="553"/>
          <ac:picMkLst>
            <pc:docMk/>
            <pc:sldMk cId="0" sldId="256"/>
            <ac:picMk id="34" creationId="{7788F9E8-D12D-1E42-86E8-8C87BCCAA21C}"/>
          </ac:picMkLst>
        </pc:picChg>
      </pc:sldChg>
      <pc:sldChg chg="addSp delSp modSp mod">
        <pc:chgData name="Abraira, Ana" userId="d8439876-94dc-47dc-9ccf-3587cec70708" providerId="ADAL" clId="{E0618CC7-0328-074E-8FFA-C6D1A83EB9DF}" dt="2024-08-06T11:31:16.379" v="119" actId="14100"/>
        <pc:sldMkLst>
          <pc:docMk/>
          <pc:sldMk cId="0" sldId="257"/>
        </pc:sldMkLst>
        <pc:spChg chg="mod topLvl">
          <ac:chgData name="Abraira, Ana" userId="d8439876-94dc-47dc-9ccf-3587cec70708" providerId="ADAL" clId="{E0618CC7-0328-074E-8FFA-C6D1A83EB9DF}" dt="2024-08-06T11:26:34.778" v="62" actId="14100"/>
          <ac:spMkLst>
            <pc:docMk/>
            <pc:sldMk cId="0" sldId="257"/>
            <ac:spMk id="4" creationId="{00000000-0000-0000-0000-000000000000}"/>
          </ac:spMkLst>
        </pc:spChg>
        <pc:spChg chg="del mod topLvl">
          <ac:chgData name="Abraira, Ana" userId="d8439876-94dc-47dc-9ccf-3587cec70708" providerId="ADAL" clId="{E0618CC7-0328-074E-8FFA-C6D1A83EB9DF}" dt="2024-08-06T11:26:09.855" v="53" actId="478"/>
          <ac:spMkLst>
            <pc:docMk/>
            <pc:sldMk cId="0" sldId="257"/>
            <ac:spMk id="5" creationId="{00000000-0000-0000-0000-000000000000}"/>
          </ac:spMkLst>
        </pc:spChg>
        <pc:spChg chg="del mod topLvl">
          <ac:chgData name="Abraira, Ana" userId="d8439876-94dc-47dc-9ccf-3587cec70708" providerId="ADAL" clId="{E0618CC7-0328-074E-8FFA-C6D1A83EB9DF}" dt="2024-08-06T11:26:11.836" v="54" actId="478"/>
          <ac:spMkLst>
            <pc:docMk/>
            <pc:sldMk cId="0" sldId="257"/>
            <ac:spMk id="6" creationId="{00000000-0000-0000-0000-000000000000}"/>
          </ac:spMkLst>
        </pc:spChg>
        <pc:spChg chg="del mod topLvl">
          <ac:chgData name="Abraira, Ana" userId="d8439876-94dc-47dc-9ccf-3587cec70708" providerId="ADAL" clId="{E0618CC7-0328-074E-8FFA-C6D1A83EB9DF}" dt="2024-08-06T11:26:07.541" v="52" actId="478"/>
          <ac:spMkLst>
            <pc:docMk/>
            <pc:sldMk cId="0" sldId="257"/>
            <ac:spMk id="7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1:03.999" v="116" actId="113"/>
          <ac:spMkLst>
            <pc:docMk/>
            <pc:sldMk cId="0" sldId="257"/>
            <ac:spMk id="8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52.423" v="112" actId="113"/>
          <ac:spMkLst>
            <pc:docMk/>
            <pc:sldMk cId="0" sldId="257"/>
            <ac:spMk id="10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54.585" v="113" actId="113"/>
          <ac:spMkLst>
            <pc:docMk/>
            <pc:sldMk cId="0" sldId="257"/>
            <ac:spMk id="13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56.739" v="114" actId="113"/>
          <ac:spMkLst>
            <pc:docMk/>
            <pc:sldMk cId="0" sldId="257"/>
            <ac:spMk id="14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1:16.379" v="119" actId="14100"/>
          <ac:spMkLst>
            <pc:docMk/>
            <pc:sldMk cId="0" sldId="257"/>
            <ac:spMk id="15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45.173" v="111" actId="2711"/>
          <ac:spMkLst>
            <pc:docMk/>
            <pc:sldMk cId="0" sldId="257"/>
            <ac:spMk id="16" creationId="{00000000-0000-0000-0000-000000000000}"/>
          </ac:spMkLst>
        </pc:spChg>
        <pc:spChg chg="mod">
          <ac:chgData name="Abraira, Ana" userId="d8439876-94dc-47dc-9ccf-3587cec70708" providerId="ADAL" clId="{E0618CC7-0328-074E-8FFA-C6D1A83EB9DF}" dt="2024-08-06T11:30:45.173" v="111" actId="2711"/>
          <ac:spMkLst>
            <pc:docMk/>
            <pc:sldMk cId="0" sldId="257"/>
            <ac:spMk id="17" creationId="{00000000-0000-0000-0000-000000000000}"/>
          </ac:spMkLst>
        </pc:spChg>
        <pc:spChg chg="add del mod">
          <ac:chgData name="Abraira, Ana" userId="d8439876-94dc-47dc-9ccf-3587cec70708" providerId="ADAL" clId="{E0618CC7-0328-074E-8FFA-C6D1A83EB9DF}" dt="2024-08-06T11:27:03.639" v="78" actId="478"/>
          <ac:spMkLst>
            <pc:docMk/>
            <pc:sldMk cId="0" sldId="257"/>
            <ac:spMk id="24" creationId="{29F85810-6449-FA01-38B5-3FA1904DEBA4}"/>
          </ac:spMkLst>
        </pc:spChg>
        <pc:grpChg chg="del">
          <ac:chgData name="Abraira, Ana" userId="d8439876-94dc-47dc-9ccf-3587cec70708" providerId="ADAL" clId="{E0618CC7-0328-074E-8FFA-C6D1A83EB9DF}" dt="2024-08-06T11:26:05.586" v="51" actId="165"/>
          <ac:grpSpMkLst>
            <pc:docMk/>
            <pc:sldMk cId="0" sldId="257"/>
            <ac:grpSpMk id="2" creationId="{00000000-0000-0000-0000-000000000000}"/>
          </ac:grpSpMkLst>
        </pc:grpChg>
        <pc:picChg chg="mod topLvl">
          <ac:chgData name="Abraira, Ana" userId="d8439876-94dc-47dc-9ccf-3587cec70708" providerId="ADAL" clId="{E0618CC7-0328-074E-8FFA-C6D1A83EB9DF}" dt="2024-08-06T11:26:05.586" v="51" actId="165"/>
          <ac:picMkLst>
            <pc:docMk/>
            <pc:sldMk cId="0" sldId="257"/>
            <ac:picMk id="3" creationId="{00000000-0000-0000-0000-000000000000}"/>
          </ac:picMkLst>
        </pc:picChg>
        <pc:picChg chg="add mod">
          <ac:chgData name="Abraira, Ana" userId="d8439876-94dc-47dc-9ccf-3587cec70708" providerId="ADAL" clId="{E0618CC7-0328-074E-8FFA-C6D1A83EB9DF}" dt="2024-08-06T11:27:15.536" v="83" actId="1076"/>
          <ac:picMkLst>
            <pc:docMk/>
            <pc:sldMk cId="0" sldId="257"/>
            <ac:picMk id="22" creationId="{FA25ABAB-476B-410C-E567-ADDA313848D1}"/>
          </ac:picMkLst>
        </pc:picChg>
        <pc:picChg chg="add mod">
          <ac:chgData name="Abraira, Ana" userId="d8439876-94dc-47dc-9ccf-3587cec70708" providerId="ADAL" clId="{E0618CC7-0328-074E-8FFA-C6D1A83EB9DF}" dt="2024-08-06T11:27:15.536" v="83" actId="1076"/>
          <ac:picMkLst>
            <pc:docMk/>
            <pc:sldMk cId="0" sldId="257"/>
            <ac:picMk id="23" creationId="{41CCB04B-EEF3-B856-E0FC-4477624A694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8/6/24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559992" cy="290760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35299" y="1340038"/>
            <a:ext cx="3747125" cy="9515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14984">
              <a:lnSpc>
                <a:spcPct val="100000"/>
              </a:lnSpc>
              <a:spcBef>
                <a:spcPts val="100"/>
              </a:spcBef>
            </a:pPr>
            <a:r>
              <a:rPr sz="2000" spc="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Unlock</a:t>
            </a:r>
            <a:r>
              <a:rPr sz="2000" spc="204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2000" spc="2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</a:t>
            </a:r>
            <a:r>
              <a:rPr sz="2000" spc="204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2000" spc="6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  <a:r>
              <a:rPr sz="2000" spc="2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2000" spc="2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Ingram</a:t>
            </a:r>
            <a:r>
              <a:rPr sz="2000" spc="2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600" spc="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  <a:r>
              <a:rPr sz="1600" spc="1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Migration</a:t>
            </a:r>
            <a:r>
              <a:rPr sz="1600" spc="1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6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Viability</a:t>
            </a:r>
            <a:r>
              <a:rPr sz="1600" spc="1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10584002"/>
            <a:ext cx="7560309" cy="108585"/>
          </a:xfrm>
          <a:custGeom>
            <a:avLst/>
            <a:gdLst/>
            <a:ahLst/>
            <a:cxnLst/>
            <a:rect l="l" t="t" r="r" b="b"/>
            <a:pathLst>
              <a:path w="7560309" h="108584">
                <a:moveTo>
                  <a:pt x="7560005" y="0"/>
                </a:moveTo>
                <a:lnTo>
                  <a:pt x="0" y="0"/>
                </a:lnTo>
                <a:lnTo>
                  <a:pt x="0" y="108000"/>
                </a:lnTo>
                <a:lnTo>
                  <a:pt x="7560005" y="108000"/>
                </a:lnTo>
                <a:lnTo>
                  <a:pt x="7560005" y="0"/>
                </a:lnTo>
                <a:close/>
              </a:path>
            </a:pathLst>
          </a:custGeom>
          <a:solidFill>
            <a:srgbClr val="232F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35299" y="3397952"/>
            <a:ext cx="2910966" cy="17841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232F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39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NAME recognizes the varied stages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cloud adoption across different organizations.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Whether you are contemplating a move to the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33300"/>
              </a:lnSpc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cloud, have not considered cloud options, or are already in the midst of your cloud transformation journey, our Cloud Migration Viability Assessment is designed to meet you where you are.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43499" y="3397952"/>
            <a:ext cx="2998470" cy="18027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232F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Offer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20700">
              <a:lnSpc>
                <a:spcPct val="133300"/>
              </a:lnSpc>
              <a:spcBef>
                <a:spcPts val="99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fully-funded assessment is tailored for businesses with over 25 virtual or physical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33300"/>
              </a:lnSpc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machines and is managed by our partner Ingram Micro Professional Services Team. The assessment typically takes two weeks to complete, requires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64490">
              <a:lnSpc>
                <a:spcPct val="133300"/>
              </a:lnSpc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 effort from your team and there is no obligation to migrate post-assessment.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03229" y="5655758"/>
            <a:ext cx="117919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232F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Benefits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90365" y="6657365"/>
            <a:ext cx="2755900" cy="1117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Infrastructure Analysis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78740">
              <a:lnSpc>
                <a:spcPct val="100000"/>
              </a:lnSpc>
              <a:spcBef>
                <a:spcPts val="760"/>
              </a:spcBef>
              <a:buClr>
                <a:srgbClr val="F8991D"/>
              </a:buClr>
              <a:buFont typeface="Neue Haas Grotesk Display Pro 45 Light"/>
              <a:buChar char="•"/>
              <a:tabLst>
                <a:tab pos="91440" algn="l"/>
              </a:tabLst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Thorough examination of your existing estate.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78740">
              <a:lnSpc>
                <a:spcPct val="100000"/>
              </a:lnSpc>
              <a:spcBef>
                <a:spcPts val="700"/>
              </a:spcBef>
              <a:buClr>
                <a:srgbClr val="F8991D"/>
              </a:buClr>
              <a:buFont typeface="Neue Haas Grotesk Display Pro 45 Light"/>
              <a:buChar char="•"/>
              <a:tabLst>
                <a:tab pos="91440" algn="l"/>
              </a:tabLst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 of cloud readiness.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511175" indent="-76200">
              <a:lnSpc>
                <a:spcPct val="116700"/>
              </a:lnSpc>
              <a:spcBef>
                <a:spcPts val="500"/>
              </a:spcBef>
              <a:buFont typeface="Neue Haas Grotesk Display Pro 45 Light"/>
              <a:buChar char="•"/>
              <a:tabLst>
                <a:tab pos="88900" algn="l"/>
                <a:tab pos="91440" algn="l"/>
              </a:tabLst>
            </a:pPr>
            <a:r>
              <a:rPr sz="1000" dirty="0">
                <a:solidFill>
                  <a:srgbClr val="F899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 of gaps that need to be addressed.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47992" y="6363131"/>
            <a:ext cx="6266180" cy="3705225"/>
          </a:xfrm>
          <a:custGeom>
            <a:avLst/>
            <a:gdLst/>
            <a:ahLst/>
            <a:cxnLst/>
            <a:rect l="l" t="t" r="r" b="b"/>
            <a:pathLst>
              <a:path w="6266180" h="3705225">
                <a:moveTo>
                  <a:pt x="3055797" y="2068601"/>
                </a:moveTo>
                <a:lnTo>
                  <a:pt x="3047809" y="2029053"/>
                </a:lnTo>
                <a:lnTo>
                  <a:pt x="3026041" y="1996757"/>
                </a:lnTo>
                <a:lnTo>
                  <a:pt x="2993745" y="1974989"/>
                </a:lnTo>
                <a:lnTo>
                  <a:pt x="2954197" y="1967001"/>
                </a:lnTo>
                <a:lnTo>
                  <a:pt x="101600" y="1967001"/>
                </a:lnTo>
                <a:lnTo>
                  <a:pt x="62052" y="1974989"/>
                </a:lnTo>
                <a:lnTo>
                  <a:pt x="29756" y="1996757"/>
                </a:lnTo>
                <a:lnTo>
                  <a:pt x="7988" y="2029053"/>
                </a:lnTo>
                <a:lnTo>
                  <a:pt x="0" y="2068601"/>
                </a:lnTo>
                <a:lnTo>
                  <a:pt x="0" y="3603485"/>
                </a:lnTo>
                <a:lnTo>
                  <a:pt x="7988" y="3643033"/>
                </a:lnTo>
                <a:lnTo>
                  <a:pt x="29756" y="3675329"/>
                </a:lnTo>
                <a:lnTo>
                  <a:pt x="62052" y="3697097"/>
                </a:lnTo>
                <a:lnTo>
                  <a:pt x="101600" y="3705085"/>
                </a:lnTo>
                <a:lnTo>
                  <a:pt x="2954197" y="3705085"/>
                </a:lnTo>
                <a:lnTo>
                  <a:pt x="2993745" y="3697097"/>
                </a:lnTo>
                <a:lnTo>
                  <a:pt x="3026041" y="3675329"/>
                </a:lnTo>
                <a:lnTo>
                  <a:pt x="3047809" y="3643033"/>
                </a:lnTo>
                <a:lnTo>
                  <a:pt x="3055797" y="3603485"/>
                </a:lnTo>
                <a:lnTo>
                  <a:pt x="3055797" y="2068601"/>
                </a:lnTo>
                <a:close/>
              </a:path>
              <a:path w="6266180" h="3705225">
                <a:moveTo>
                  <a:pt x="6265799" y="101600"/>
                </a:moveTo>
                <a:lnTo>
                  <a:pt x="6257823" y="62052"/>
                </a:lnTo>
                <a:lnTo>
                  <a:pt x="6236043" y="29756"/>
                </a:lnTo>
                <a:lnTo>
                  <a:pt x="6203747" y="7988"/>
                </a:lnTo>
                <a:lnTo>
                  <a:pt x="6164199" y="0"/>
                </a:lnTo>
                <a:lnTo>
                  <a:pt x="3311601" y="0"/>
                </a:lnTo>
                <a:lnTo>
                  <a:pt x="3272053" y="7988"/>
                </a:lnTo>
                <a:lnTo>
                  <a:pt x="3239770" y="29756"/>
                </a:lnTo>
                <a:lnTo>
                  <a:pt x="3217989" y="62052"/>
                </a:lnTo>
                <a:lnTo>
                  <a:pt x="3210001" y="101600"/>
                </a:lnTo>
                <a:lnTo>
                  <a:pt x="3210001" y="1507985"/>
                </a:lnTo>
                <a:lnTo>
                  <a:pt x="3217989" y="1547533"/>
                </a:lnTo>
                <a:lnTo>
                  <a:pt x="3239770" y="1579829"/>
                </a:lnTo>
                <a:lnTo>
                  <a:pt x="3272053" y="1601597"/>
                </a:lnTo>
                <a:lnTo>
                  <a:pt x="3311601" y="1609585"/>
                </a:lnTo>
                <a:lnTo>
                  <a:pt x="6164199" y="1609585"/>
                </a:lnTo>
                <a:lnTo>
                  <a:pt x="6203747" y="1601597"/>
                </a:lnTo>
                <a:lnTo>
                  <a:pt x="6236043" y="1579829"/>
                </a:lnTo>
                <a:lnTo>
                  <a:pt x="6257823" y="1547533"/>
                </a:lnTo>
                <a:lnTo>
                  <a:pt x="6265799" y="1507985"/>
                </a:lnTo>
                <a:lnTo>
                  <a:pt x="6265799" y="10160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790365" y="8624286"/>
            <a:ext cx="2596515" cy="1117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Architectural Planning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5080" indent="-76200">
              <a:lnSpc>
                <a:spcPct val="116700"/>
              </a:lnSpc>
              <a:spcBef>
                <a:spcPts val="560"/>
              </a:spcBef>
              <a:buFont typeface="Neue Haas Grotesk Display Pro 45 Light"/>
              <a:buChar char="•"/>
              <a:tabLst>
                <a:tab pos="88900" algn="l"/>
                <a:tab pos="91440" algn="l"/>
              </a:tabLst>
            </a:pPr>
            <a:r>
              <a:rPr sz="1000" dirty="0">
                <a:solidFill>
                  <a:srgbClr val="F899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Guidance on developing a high-level target architecture.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78740">
              <a:lnSpc>
                <a:spcPct val="100000"/>
              </a:lnSpc>
              <a:spcBef>
                <a:spcPts val="700"/>
              </a:spcBef>
              <a:buClr>
                <a:srgbClr val="F8991D"/>
              </a:buClr>
              <a:buFont typeface="Neue Haas Grotesk Display Pro 45 Light"/>
              <a:buChar char="•"/>
              <a:tabLst>
                <a:tab pos="91440" algn="l"/>
              </a:tabLst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Alignment with business objectives.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78740">
              <a:lnSpc>
                <a:spcPct val="100000"/>
              </a:lnSpc>
              <a:spcBef>
                <a:spcPts val="700"/>
              </a:spcBef>
              <a:buClr>
                <a:srgbClr val="F8991D"/>
              </a:buClr>
              <a:buFont typeface="Neue Haas Grotesk Display Pro 45 Light"/>
              <a:buChar char="•"/>
              <a:tabLst>
                <a:tab pos="91440" algn="l"/>
              </a:tabLst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 for chosen cloud platforms.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858003" y="8303323"/>
            <a:ext cx="3054350" cy="1765300"/>
          </a:xfrm>
          <a:custGeom>
            <a:avLst/>
            <a:gdLst/>
            <a:ahLst/>
            <a:cxnLst/>
            <a:rect l="l" t="t" r="r" b="b"/>
            <a:pathLst>
              <a:path w="3054350" h="1765300">
                <a:moveTo>
                  <a:pt x="2952394" y="0"/>
                </a:moveTo>
                <a:lnTo>
                  <a:pt x="101600" y="0"/>
                </a:lnTo>
                <a:lnTo>
                  <a:pt x="62054" y="7984"/>
                </a:lnTo>
                <a:lnTo>
                  <a:pt x="29759" y="29759"/>
                </a:lnTo>
                <a:lnTo>
                  <a:pt x="7984" y="62054"/>
                </a:lnTo>
                <a:lnTo>
                  <a:pt x="0" y="101600"/>
                </a:lnTo>
                <a:lnTo>
                  <a:pt x="0" y="1663280"/>
                </a:lnTo>
                <a:lnTo>
                  <a:pt x="7984" y="1702826"/>
                </a:lnTo>
                <a:lnTo>
                  <a:pt x="29759" y="1735121"/>
                </a:lnTo>
                <a:lnTo>
                  <a:pt x="62054" y="1756896"/>
                </a:lnTo>
                <a:lnTo>
                  <a:pt x="101600" y="1764880"/>
                </a:lnTo>
                <a:lnTo>
                  <a:pt x="2952394" y="1764880"/>
                </a:lnTo>
                <a:lnTo>
                  <a:pt x="2991940" y="1756896"/>
                </a:lnTo>
                <a:lnTo>
                  <a:pt x="3024235" y="1735121"/>
                </a:lnTo>
                <a:lnTo>
                  <a:pt x="3046009" y="1702826"/>
                </a:lnTo>
                <a:lnTo>
                  <a:pt x="3053994" y="1663280"/>
                </a:lnTo>
                <a:lnTo>
                  <a:pt x="3053994" y="101600"/>
                </a:lnTo>
                <a:lnTo>
                  <a:pt x="3046009" y="62054"/>
                </a:lnTo>
                <a:lnTo>
                  <a:pt x="3024235" y="29759"/>
                </a:lnTo>
                <a:lnTo>
                  <a:pt x="2991940" y="7984"/>
                </a:lnTo>
                <a:lnTo>
                  <a:pt x="2952394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000369" y="6657365"/>
            <a:ext cx="2816225" cy="1117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Optimization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78740">
              <a:lnSpc>
                <a:spcPct val="100000"/>
              </a:lnSpc>
              <a:spcBef>
                <a:spcPts val="760"/>
              </a:spcBef>
              <a:buClr>
                <a:srgbClr val="F8991D"/>
              </a:buClr>
              <a:buFont typeface="Neue Haas Grotesk Display Pro 45 Light"/>
              <a:buChar char="•"/>
              <a:tabLst>
                <a:tab pos="91440" algn="l"/>
              </a:tabLst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Insights into potential cost savings.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78740">
              <a:lnSpc>
                <a:spcPct val="100000"/>
              </a:lnSpc>
              <a:spcBef>
                <a:spcPts val="700"/>
              </a:spcBef>
              <a:buClr>
                <a:srgbClr val="F8991D"/>
              </a:buClr>
              <a:buFont typeface="Neue Haas Grotesk Display Pro 45 Light"/>
              <a:buChar char="•"/>
              <a:tabLst>
                <a:tab pos="91440" algn="l"/>
              </a:tabLst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 strategies to leverage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>
              <a:lnSpc>
                <a:spcPct val="100000"/>
              </a:lnSpc>
              <a:spcBef>
                <a:spcPts val="2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multivendor cloud services effectively.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indent="-76200">
              <a:lnSpc>
                <a:spcPct val="100000"/>
              </a:lnSpc>
              <a:spcBef>
                <a:spcPts val="700"/>
              </a:spcBef>
              <a:buClr>
                <a:srgbClr val="F8991D"/>
              </a:buClr>
              <a:buFont typeface="Neue Haas Grotesk Display Pro 45 Light"/>
              <a:buChar char="•"/>
              <a:tabLst>
                <a:tab pos="88900" algn="l"/>
              </a:tabLst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control while maximizing cloud benefits.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000343" y="8597487"/>
            <a:ext cx="2811780" cy="1257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Transformation Roadmap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111125" indent="-63500">
              <a:lnSpc>
                <a:spcPct val="116700"/>
              </a:lnSpc>
              <a:spcBef>
                <a:spcPts val="560"/>
              </a:spcBef>
              <a:buSzPct val="80000"/>
              <a:buFont typeface="Neue Haas Grotesk Display Pro 45 Light"/>
              <a:buChar char="•"/>
              <a:tabLst>
                <a:tab pos="76200" algn="l"/>
                <a:tab pos="77470" algn="l"/>
              </a:tabLst>
            </a:pPr>
            <a:r>
              <a:rPr sz="1000" dirty="0">
                <a:solidFill>
                  <a:srgbClr val="F899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and actionable business case for cloud transformation.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327660" indent="-63500">
              <a:lnSpc>
                <a:spcPct val="116700"/>
              </a:lnSpc>
              <a:spcBef>
                <a:spcPts val="500"/>
              </a:spcBef>
              <a:buFont typeface="Neue Haas Grotesk Display Pro 45 Light"/>
              <a:buChar char="•"/>
              <a:tabLst>
                <a:tab pos="76200" algn="l"/>
                <a:tab pos="91440" algn="l"/>
              </a:tabLst>
            </a:pPr>
            <a:r>
              <a:rPr sz="1000" dirty="0">
                <a:solidFill>
                  <a:srgbClr val="F899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steps outlined for a successful migration.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-78740">
              <a:lnSpc>
                <a:spcPct val="100000"/>
              </a:lnSpc>
              <a:spcBef>
                <a:spcPts val="400"/>
              </a:spcBef>
              <a:buClr>
                <a:srgbClr val="F8991D"/>
              </a:buClr>
              <a:buFont typeface="Neue Haas Grotesk Display Pro 45 Light"/>
              <a:buChar char="•"/>
              <a:tabLst>
                <a:tab pos="91440" algn="l"/>
              </a:tabLst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practices and product recommendations.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803061" y="6245940"/>
            <a:ext cx="3457575" cy="2189480"/>
            <a:chOff x="803061" y="6245940"/>
            <a:chExt cx="3457575" cy="2189480"/>
          </a:xfrm>
        </p:grpSpPr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3064" y="6247754"/>
              <a:ext cx="220484" cy="220522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803061" y="8216000"/>
              <a:ext cx="267970" cy="219710"/>
            </a:xfrm>
            <a:custGeom>
              <a:avLst/>
              <a:gdLst/>
              <a:ahLst/>
              <a:cxnLst/>
              <a:rect l="l" t="t" r="r" b="b"/>
              <a:pathLst>
                <a:path w="267969" h="219709">
                  <a:moveTo>
                    <a:pt x="120497" y="130124"/>
                  </a:moveTo>
                  <a:lnTo>
                    <a:pt x="76326" y="130124"/>
                  </a:lnTo>
                  <a:lnTo>
                    <a:pt x="46612" y="136120"/>
                  </a:lnTo>
                  <a:lnTo>
                    <a:pt x="22351" y="152474"/>
                  </a:lnTo>
                  <a:lnTo>
                    <a:pt x="5996" y="176731"/>
                  </a:lnTo>
                  <a:lnTo>
                    <a:pt x="0" y="206438"/>
                  </a:lnTo>
                  <a:lnTo>
                    <a:pt x="0" y="213461"/>
                  </a:lnTo>
                  <a:lnTo>
                    <a:pt x="5702" y="219151"/>
                  </a:lnTo>
                  <a:lnTo>
                    <a:pt x="176339" y="219151"/>
                  </a:lnTo>
                  <a:lnTo>
                    <a:pt x="174091" y="215773"/>
                  </a:lnTo>
                  <a:lnTo>
                    <a:pt x="172935" y="211797"/>
                  </a:lnTo>
                  <a:lnTo>
                    <a:pt x="172935" y="209878"/>
                  </a:lnTo>
                  <a:lnTo>
                    <a:pt x="160388" y="209878"/>
                  </a:lnTo>
                  <a:lnTo>
                    <a:pt x="154051" y="207965"/>
                  </a:lnTo>
                  <a:lnTo>
                    <a:pt x="131106" y="173913"/>
                  </a:lnTo>
                  <a:lnTo>
                    <a:pt x="130987" y="173532"/>
                  </a:lnTo>
                  <a:lnTo>
                    <a:pt x="130114" y="166687"/>
                  </a:lnTo>
                  <a:lnTo>
                    <a:pt x="131521" y="160349"/>
                  </a:lnTo>
                  <a:lnTo>
                    <a:pt x="134806" y="154882"/>
                  </a:lnTo>
                  <a:lnTo>
                    <a:pt x="139547" y="150710"/>
                  </a:lnTo>
                  <a:lnTo>
                    <a:pt x="133375" y="146773"/>
                  </a:lnTo>
                  <a:lnTo>
                    <a:pt x="129311" y="139458"/>
                  </a:lnTo>
                  <a:lnTo>
                    <a:pt x="130184" y="131787"/>
                  </a:lnTo>
                  <a:lnTo>
                    <a:pt x="130213" y="131533"/>
                  </a:lnTo>
                  <a:lnTo>
                    <a:pt x="125463" y="130632"/>
                  </a:lnTo>
                  <a:lnTo>
                    <a:pt x="120497" y="130124"/>
                  </a:lnTo>
                  <a:close/>
                </a:path>
                <a:path w="267969" h="219709">
                  <a:moveTo>
                    <a:pt x="224294" y="194805"/>
                  </a:moveTo>
                  <a:lnTo>
                    <a:pt x="186626" y="194805"/>
                  </a:lnTo>
                  <a:lnTo>
                    <a:pt x="186626" y="210769"/>
                  </a:lnTo>
                  <a:lnTo>
                    <a:pt x="188556" y="213461"/>
                  </a:lnTo>
                  <a:lnTo>
                    <a:pt x="195960" y="215138"/>
                  </a:lnTo>
                  <a:lnTo>
                    <a:pt x="201439" y="215773"/>
                  </a:lnTo>
                  <a:lnTo>
                    <a:pt x="209496" y="215773"/>
                  </a:lnTo>
                  <a:lnTo>
                    <a:pt x="214960" y="215138"/>
                  </a:lnTo>
                  <a:lnTo>
                    <a:pt x="222376" y="213461"/>
                  </a:lnTo>
                  <a:lnTo>
                    <a:pt x="224294" y="210769"/>
                  </a:lnTo>
                  <a:lnTo>
                    <a:pt x="224294" y="194805"/>
                  </a:lnTo>
                  <a:close/>
                </a:path>
                <a:path w="267969" h="219709">
                  <a:moveTo>
                    <a:pt x="172935" y="207467"/>
                  </a:moveTo>
                  <a:lnTo>
                    <a:pt x="166877" y="209655"/>
                  </a:lnTo>
                  <a:lnTo>
                    <a:pt x="160388" y="209878"/>
                  </a:lnTo>
                  <a:lnTo>
                    <a:pt x="172935" y="209878"/>
                  </a:lnTo>
                  <a:lnTo>
                    <a:pt x="172935" y="207467"/>
                  </a:lnTo>
                  <a:close/>
                </a:path>
                <a:path w="267969" h="219709">
                  <a:moveTo>
                    <a:pt x="163832" y="104355"/>
                  </a:moveTo>
                  <a:lnTo>
                    <a:pt x="163405" y="104355"/>
                  </a:lnTo>
                  <a:lnTo>
                    <a:pt x="160154" y="104698"/>
                  </a:lnTo>
                  <a:lnTo>
                    <a:pt x="160479" y="104698"/>
                  </a:lnTo>
                  <a:lnTo>
                    <a:pt x="155178" y="110350"/>
                  </a:lnTo>
                  <a:lnTo>
                    <a:pt x="143247" y="134658"/>
                  </a:lnTo>
                  <a:lnTo>
                    <a:pt x="143891" y="136120"/>
                  </a:lnTo>
                  <a:lnTo>
                    <a:pt x="144617" y="137655"/>
                  </a:lnTo>
                  <a:lnTo>
                    <a:pt x="157977" y="145326"/>
                  </a:lnTo>
                  <a:lnTo>
                    <a:pt x="157811" y="145326"/>
                  </a:lnTo>
                  <a:lnTo>
                    <a:pt x="157822" y="155854"/>
                  </a:lnTo>
                  <a:lnTo>
                    <a:pt x="144584" y="163512"/>
                  </a:lnTo>
                  <a:lnTo>
                    <a:pt x="143736" y="165358"/>
                  </a:lnTo>
                  <a:lnTo>
                    <a:pt x="143246" y="166509"/>
                  </a:lnTo>
                  <a:lnTo>
                    <a:pt x="144134" y="169379"/>
                  </a:lnTo>
                  <a:lnTo>
                    <a:pt x="145387" y="173532"/>
                  </a:lnTo>
                  <a:lnTo>
                    <a:pt x="160601" y="196469"/>
                  </a:lnTo>
                  <a:lnTo>
                    <a:pt x="160927" y="196469"/>
                  </a:lnTo>
                  <a:lnTo>
                    <a:pt x="164178" y="196811"/>
                  </a:lnTo>
                  <a:lnTo>
                    <a:pt x="163751" y="196811"/>
                  </a:lnTo>
                  <a:lnTo>
                    <a:pt x="176933" y="189191"/>
                  </a:lnTo>
                  <a:lnTo>
                    <a:pt x="256892" y="189191"/>
                  </a:lnTo>
                  <a:lnTo>
                    <a:pt x="258584" y="186931"/>
                  </a:lnTo>
                  <a:lnTo>
                    <a:pt x="263461" y="178358"/>
                  </a:lnTo>
                  <a:lnTo>
                    <a:pt x="265391" y="173913"/>
                  </a:lnTo>
                  <a:lnTo>
                    <a:pt x="265972" y="172046"/>
                  </a:lnTo>
                  <a:lnTo>
                    <a:pt x="204546" y="172046"/>
                  </a:lnTo>
                  <a:lnTo>
                    <a:pt x="196617" y="170064"/>
                  </a:lnTo>
                  <a:lnTo>
                    <a:pt x="190280" y="165358"/>
                  </a:lnTo>
                  <a:lnTo>
                    <a:pt x="186168" y="158622"/>
                  </a:lnTo>
                  <a:lnTo>
                    <a:pt x="184937" y="150710"/>
                  </a:lnTo>
                  <a:lnTo>
                    <a:pt x="184911" y="148666"/>
                  </a:lnTo>
                  <a:lnTo>
                    <a:pt x="186894" y="140731"/>
                  </a:lnTo>
                  <a:lnTo>
                    <a:pt x="191601" y="134396"/>
                  </a:lnTo>
                  <a:lnTo>
                    <a:pt x="198342" y="130287"/>
                  </a:lnTo>
                  <a:lnTo>
                    <a:pt x="206425" y="129032"/>
                  </a:lnTo>
                  <a:lnTo>
                    <a:pt x="265967" y="129032"/>
                  </a:lnTo>
                  <a:lnTo>
                    <a:pt x="265430" y="127254"/>
                  </a:lnTo>
                  <a:lnTo>
                    <a:pt x="263499" y="122809"/>
                  </a:lnTo>
                  <a:lnTo>
                    <a:pt x="258546" y="114249"/>
                  </a:lnTo>
                  <a:lnTo>
                    <a:pt x="256873" y="111975"/>
                  </a:lnTo>
                  <a:lnTo>
                    <a:pt x="177066" y="111975"/>
                  </a:lnTo>
                  <a:lnTo>
                    <a:pt x="163832" y="104355"/>
                  </a:lnTo>
                  <a:close/>
                </a:path>
                <a:path w="267969" h="219709">
                  <a:moveTo>
                    <a:pt x="256892" y="189191"/>
                  </a:moveTo>
                  <a:lnTo>
                    <a:pt x="233845" y="189191"/>
                  </a:lnTo>
                  <a:lnTo>
                    <a:pt x="247065" y="196811"/>
                  </a:lnTo>
                  <a:lnTo>
                    <a:pt x="250367" y="196469"/>
                  </a:lnTo>
                  <a:lnTo>
                    <a:pt x="255676" y="190817"/>
                  </a:lnTo>
                  <a:lnTo>
                    <a:pt x="256892" y="189191"/>
                  </a:lnTo>
                  <a:close/>
                </a:path>
                <a:path w="267969" h="219709">
                  <a:moveTo>
                    <a:pt x="233845" y="189191"/>
                  </a:moveTo>
                  <a:lnTo>
                    <a:pt x="177050" y="189191"/>
                  </a:lnTo>
                  <a:lnTo>
                    <a:pt x="179946" y="191376"/>
                  </a:lnTo>
                  <a:lnTo>
                    <a:pt x="183210" y="193217"/>
                  </a:lnTo>
                  <a:lnTo>
                    <a:pt x="186923" y="194805"/>
                  </a:lnTo>
                  <a:lnTo>
                    <a:pt x="223996" y="194805"/>
                  </a:lnTo>
                  <a:lnTo>
                    <a:pt x="227723" y="193217"/>
                  </a:lnTo>
                  <a:lnTo>
                    <a:pt x="230886" y="191376"/>
                  </a:lnTo>
                  <a:lnTo>
                    <a:pt x="233845" y="189191"/>
                  </a:lnTo>
                  <a:close/>
                </a:path>
                <a:path w="267969" h="219709">
                  <a:moveTo>
                    <a:pt x="265967" y="129032"/>
                  </a:moveTo>
                  <a:lnTo>
                    <a:pt x="206425" y="129032"/>
                  </a:lnTo>
                  <a:lnTo>
                    <a:pt x="214354" y="131014"/>
                  </a:lnTo>
                  <a:lnTo>
                    <a:pt x="220689" y="135721"/>
                  </a:lnTo>
                  <a:lnTo>
                    <a:pt x="224797" y="142462"/>
                  </a:lnTo>
                  <a:lnTo>
                    <a:pt x="226047" y="150545"/>
                  </a:lnTo>
                  <a:lnTo>
                    <a:pt x="226031" y="152474"/>
                  </a:lnTo>
                  <a:lnTo>
                    <a:pt x="224070" y="160349"/>
                  </a:lnTo>
                  <a:lnTo>
                    <a:pt x="219363" y="166687"/>
                  </a:lnTo>
                  <a:lnTo>
                    <a:pt x="212624" y="170797"/>
                  </a:lnTo>
                  <a:lnTo>
                    <a:pt x="204546" y="172046"/>
                  </a:lnTo>
                  <a:lnTo>
                    <a:pt x="265972" y="172046"/>
                  </a:lnTo>
                  <a:lnTo>
                    <a:pt x="266801" y="169379"/>
                  </a:lnTo>
                  <a:lnTo>
                    <a:pt x="267599" y="166687"/>
                  </a:lnTo>
                  <a:lnTo>
                    <a:pt x="267652" y="166509"/>
                  </a:lnTo>
                  <a:lnTo>
                    <a:pt x="266331" y="163512"/>
                  </a:lnTo>
                  <a:lnTo>
                    <a:pt x="253022" y="155854"/>
                  </a:lnTo>
                  <a:lnTo>
                    <a:pt x="253140" y="154882"/>
                  </a:lnTo>
                  <a:lnTo>
                    <a:pt x="253162" y="146773"/>
                  </a:lnTo>
                  <a:lnTo>
                    <a:pt x="253022" y="145326"/>
                  </a:lnTo>
                  <a:lnTo>
                    <a:pt x="266331" y="137655"/>
                  </a:lnTo>
                  <a:lnTo>
                    <a:pt x="267703" y="134658"/>
                  </a:lnTo>
                  <a:lnTo>
                    <a:pt x="265967" y="129032"/>
                  </a:lnTo>
                  <a:close/>
                </a:path>
                <a:path w="267969" h="219709">
                  <a:moveTo>
                    <a:pt x="210261" y="85483"/>
                  </a:moveTo>
                  <a:lnTo>
                    <a:pt x="200672" y="85483"/>
                  </a:lnTo>
                  <a:lnTo>
                    <a:pt x="195960" y="86042"/>
                  </a:lnTo>
                  <a:lnTo>
                    <a:pt x="188556" y="87706"/>
                  </a:lnTo>
                  <a:lnTo>
                    <a:pt x="186626" y="90398"/>
                  </a:lnTo>
                  <a:lnTo>
                    <a:pt x="186626" y="106502"/>
                  </a:lnTo>
                  <a:lnTo>
                    <a:pt x="186423" y="106502"/>
                  </a:lnTo>
                  <a:lnTo>
                    <a:pt x="183142" y="107950"/>
                  </a:lnTo>
                  <a:lnTo>
                    <a:pt x="179894" y="109791"/>
                  </a:lnTo>
                  <a:lnTo>
                    <a:pt x="176948" y="111975"/>
                  </a:lnTo>
                  <a:lnTo>
                    <a:pt x="233845" y="111975"/>
                  </a:lnTo>
                  <a:lnTo>
                    <a:pt x="230886" y="109791"/>
                  </a:lnTo>
                  <a:lnTo>
                    <a:pt x="227672" y="107950"/>
                  </a:lnTo>
                  <a:lnTo>
                    <a:pt x="224294" y="106502"/>
                  </a:lnTo>
                  <a:lnTo>
                    <a:pt x="224294" y="90398"/>
                  </a:lnTo>
                  <a:lnTo>
                    <a:pt x="222376" y="87706"/>
                  </a:lnTo>
                  <a:lnTo>
                    <a:pt x="214960" y="86042"/>
                  </a:lnTo>
                  <a:lnTo>
                    <a:pt x="210261" y="85483"/>
                  </a:lnTo>
                  <a:close/>
                </a:path>
                <a:path w="267969" h="219709">
                  <a:moveTo>
                    <a:pt x="247116" y="104355"/>
                  </a:moveTo>
                  <a:lnTo>
                    <a:pt x="233845" y="111975"/>
                  </a:lnTo>
                  <a:lnTo>
                    <a:pt x="256873" y="111975"/>
                  </a:lnTo>
                  <a:lnTo>
                    <a:pt x="255676" y="110350"/>
                  </a:lnTo>
                  <a:lnTo>
                    <a:pt x="250367" y="104698"/>
                  </a:lnTo>
                  <a:lnTo>
                    <a:pt x="247116" y="104355"/>
                  </a:lnTo>
                  <a:close/>
                </a:path>
                <a:path w="267969" h="219709">
                  <a:moveTo>
                    <a:pt x="95884" y="0"/>
                  </a:moveTo>
                  <a:lnTo>
                    <a:pt x="74556" y="4304"/>
                  </a:lnTo>
                  <a:lnTo>
                    <a:pt x="57142" y="16044"/>
                  </a:lnTo>
                  <a:lnTo>
                    <a:pt x="45401" y="33459"/>
                  </a:lnTo>
                  <a:lnTo>
                    <a:pt x="41097" y="54787"/>
                  </a:lnTo>
                  <a:lnTo>
                    <a:pt x="45401" y="76116"/>
                  </a:lnTo>
                  <a:lnTo>
                    <a:pt x="57051" y="93395"/>
                  </a:lnTo>
                  <a:lnTo>
                    <a:pt x="57142" y="93530"/>
                  </a:lnTo>
                  <a:lnTo>
                    <a:pt x="74556" y="105270"/>
                  </a:lnTo>
                  <a:lnTo>
                    <a:pt x="95884" y="109575"/>
                  </a:lnTo>
                  <a:lnTo>
                    <a:pt x="117213" y="105270"/>
                  </a:lnTo>
                  <a:lnTo>
                    <a:pt x="134627" y="93530"/>
                  </a:lnTo>
                  <a:lnTo>
                    <a:pt x="146368" y="76116"/>
                  </a:lnTo>
                  <a:lnTo>
                    <a:pt x="150672" y="54787"/>
                  </a:lnTo>
                  <a:lnTo>
                    <a:pt x="146368" y="33459"/>
                  </a:lnTo>
                  <a:lnTo>
                    <a:pt x="134627" y="16044"/>
                  </a:lnTo>
                  <a:lnTo>
                    <a:pt x="117213" y="4304"/>
                  </a:lnTo>
                  <a:lnTo>
                    <a:pt x="95884" y="0"/>
                  </a:lnTo>
                  <a:close/>
                </a:path>
              </a:pathLst>
            </a:custGeom>
            <a:solidFill>
              <a:srgbClr val="232F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13069" y="8215980"/>
              <a:ext cx="246545" cy="21915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11245" y="6245940"/>
              <a:ext cx="248907" cy="230365"/>
            </a:xfrm>
            <a:prstGeom prst="rect">
              <a:avLst/>
            </a:prstGeom>
          </p:spPr>
        </p:pic>
      </p:grpSp>
      <p:pic>
        <p:nvPicPr>
          <p:cNvPr id="31" name="Picture 30" descr="A picture containing logo&#10;&#10;Description automatically generated">
            <a:extLst>
              <a:ext uri="{FF2B5EF4-FFF2-40B4-BE49-F238E27FC236}">
                <a16:creationId xmlns:a16="http://schemas.microsoft.com/office/drawing/2014/main" id="{88C821E9-D013-AA43-EBB5-7ABE581478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992" y="456039"/>
            <a:ext cx="1121901" cy="338008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9B69CABA-A11C-BE08-8BFE-6E5B5B5CE0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72019" y="201140"/>
            <a:ext cx="1132087" cy="847807"/>
          </a:xfrm>
          <a:prstGeom prst="rect">
            <a:avLst/>
          </a:prstGeom>
        </p:spPr>
      </p:pic>
      <p:pic>
        <p:nvPicPr>
          <p:cNvPr id="34" name="Picture 33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7788F9E8-D12D-1E42-86E8-8C87BCCAA21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62" r="16523" b="68121"/>
          <a:stretch/>
        </p:blipFill>
        <p:spPr>
          <a:xfrm rot="16200000">
            <a:off x="5799908" y="1151009"/>
            <a:ext cx="2907601" cy="6055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506411"/>
            <a:ext cx="7559992" cy="2699588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9971102"/>
            <a:ext cx="7560309" cy="722298"/>
          </a:xfrm>
          <a:custGeom>
            <a:avLst/>
            <a:gdLst/>
            <a:ahLst/>
            <a:cxnLst/>
            <a:rect l="l" t="t" r="r" b="b"/>
            <a:pathLst>
              <a:path w="7560309" h="486409">
                <a:moveTo>
                  <a:pt x="7560005" y="0"/>
                </a:moveTo>
                <a:lnTo>
                  <a:pt x="0" y="0"/>
                </a:lnTo>
                <a:lnTo>
                  <a:pt x="0" y="486001"/>
                </a:lnTo>
                <a:lnTo>
                  <a:pt x="7560005" y="486001"/>
                </a:lnTo>
                <a:lnTo>
                  <a:pt x="7560005" y="0"/>
                </a:lnTo>
                <a:close/>
              </a:path>
            </a:pathLst>
          </a:custGeom>
          <a:solidFill>
            <a:srgbClr val="232F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477819" y="2078601"/>
            <a:ext cx="260858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232F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Choose Partner Name?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47999" y="2763186"/>
            <a:ext cx="2005330" cy="1848485"/>
          </a:xfrm>
          <a:custGeom>
            <a:avLst/>
            <a:gdLst/>
            <a:ahLst/>
            <a:cxnLst/>
            <a:rect l="l" t="t" r="r" b="b"/>
            <a:pathLst>
              <a:path w="2005330" h="1848485">
                <a:moveTo>
                  <a:pt x="1903526" y="0"/>
                </a:moveTo>
                <a:lnTo>
                  <a:pt x="101600" y="0"/>
                </a:lnTo>
                <a:lnTo>
                  <a:pt x="62054" y="7984"/>
                </a:lnTo>
                <a:lnTo>
                  <a:pt x="29759" y="29759"/>
                </a:lnTo>
                <a:lnTo>
                  <a:pt x="7984" y="62054"/>
                </a:lnTo>
                <a:lnTo>
                  <a:pt x="0" y="101600"/>
                </a:lnTo>
                <a:lnTo>
                  <a:pt x="0" y="1746300"/>
                </a:lnTo>
                <a:lnTo>
                  <a:pt x="7984" y="1785846"/>
                </a:lnTo>
                <a:lnTo>
                  <a:pt x="29759" y="1818141"/>
                </a:lnTo>
                <a:lnTo>
                  <a:pt x="62054" y="1839916"/>
                </a:lnTo>
                <a:lnTo>
                  <a:pt x="101600" y="1847900"/>
                </a:lnTo>
                <a:lnTo>
                  <a:pt x="1903526" y="1847900"/>
                </a:lnTo>
                <a:lnTo>
                  <a:pt x="1943072" y="1839916"/>
                </a:lnTo>
                <a:lnTo>
                  <a:pt x="1975367" y="1818141"/>
                </a:lnTo>
                <a:lnTo>
                  <a:pt x="1997142" y="1785846"/>
                </a:lnTo>
                <a:lnTo>
                  <a:pt x="2005126" y="1746300"/>
                </a:lnTo>
                <a:lnTo>
                  <a:pt x="2005126" y="101600"/>
                </a:lnTo>
                <a:lnTo>
                  <a:pt x="1997142" y="62054"/>
                </a:lnTo>
                <a:lnTo>
                  <a:pt x="1975367" y="29759"/>
                </a:lnTo>
                <a:lnTo>
                  <a:pt x="1943072" y="7984"/>
                </a:lnTo>
                <a:lnTo>
                  <a:pt x="1903526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87699" y="3052270"/>
            <a:ext cx="1687640" cy="13542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Expertise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>
              <a:lnSpc>
                <a:spcPct val="116700"/>
              </a:lnSpc>
              <a:spcBef>
                <a:spcPts val="56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partnership with Ingram</a:t>
            </a:r>
            <a:r>
              <a:rPr lang="es-ES"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 Professional Services’ team brings extensive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88900" algn="l">
              <a:lnSpc>
                <a:spcPct val="116700"/>
              </a:lnSpc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and knowledge to ensure a smooth and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l">
              <a:lnSpc>
                <a:spcPct val="100000"/>
              </a:lnSpc>
              <a:spcBef>
                <a:spcPts val="2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 assessment.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906874" y="2763186"/>
            <a:ext cx="2005330" cy="1848485"/>
          </a:xfrm>
          <a:custGeom>
            <a:avLst/>
            <a:gdLst/>
            <a:ahLst/>
            <a:cxnLst/>
            <a:rect l="l" t="t" r="r" b="b"/>
            <a:pathLst>
              <a:path w="2005329" h="1848485">
                <a:moveTo>
                  <a:pt x="1903526" y="0"/>
                </a:moveTo>
                <a:lnTo>
                  <a:pt x="101600" y="0"/>
                </a:lnTo>
                <a:lnTo>
                  <a:pt x="62054" y="7984"/>
                </a:lnTo>
                <a:lnTo>
                  <a:pt x="29759" y="29759"/>
                </a:lnTo>
                <a:lnTo>
                  <a:pt x="7984" y="62054"/>
                </a:lnTo>
                <a:lnTo>
                  <a:pt x="0" y="101600"/>
                </a:lnTo>
                <a:lnTo>
                  <a:pt x="0" y="1746300"/>
                </a:lnTo>
                <a:lnTo>
                  <a:pt x="7984" y="1785846"/>
                </a:lnTo>
                <a:lnTo>
                  <a:pt x="29759" y="1818141"/>
                </a:lnTo>
                <a:lnTo>
                  <a:pt x="62054" y="1839916"/>
                </a:lnTo>
                <a:lnTo>
                  <a:pt x="101600" y="1847900"/>
                </a:lnTo>
                <a:lnTo>
                  <a:pt x="1903526" y="1847900"/>
                </a:lnTo>
                <a:lnTo>
                  <a:pt x="1943072" y="1839916"/>
                </a:lnTo>
                <a:lnTo>
                  <a:pt x="1975367" y="1818141"/>
                </a:lnTo>
                <a:lnTo>
                  <a:pt x="1997142" y="1785846"/>
                </a:lnTo>
                <a:lnTo>
                  <a:pt x="2005126" y="1746300"/>
                </a:lnTo>
                <a:lnTo>
                  <a:pt x="2005126" y="101600"/>
                </a:lnTo>
                <a:lnTo>
                  <a:pt x="1997142" y="62054"/>
                </a:lnTo>
                <a:lnTo>
                  <a:pt x="1975367" y="29759"/>
                </a:lnTo>
                <a:lnTo>
                  <a:pt x="1943072" y="7984"/>
                </a:lnTo>
                <a:lnTo>
                  <a:pt x="1903526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05525" y="2763186"/>
            <a:ext cx="1949450" cy="1848485"/>
          </a:xfrm>
          <a:custGeom>
            <a:avLst/>
            <a:gdLst/>
            <a:ahLst/>
            <a:cxnLst/>
            <a:rect l="l" t="t" r="r" b="b"/>
            <a:pathLst>
              <a:path w="1949450" h="1848485">
                <a:moveTo>
                  <a:pt x="1847354" y="0"/>
                </a:moveTo>
                <a:lnTo>
                  <a:pt x="101600" y="0"/>
                </a:lnTo>
                <a:lnTo>
                  <a:pt x="62054" y="7984"/>
                </a:lnTo>
                <a:lnTo>
                  <a:pt x="29759" y="29759"/>
                </a:lnTo>
                <a:lnTo>
                  <a:pt x="7984" y="62054"/>
                </a:lnTo>
                <a:lnTo>
                  <a:pt x="0" y="101600"/>
                </a:lnTo>
                <a:lnTo>
                  <a:pt x="0" y="1746300"/>
                </a:lnTo>
                <a:lnTo>
                  <a:pt x="7984" y="1785846"/>
                </a:lnTo>
                <a:lnTo>
                  <a:pt x="29759" y="1818141"/>
                </a:lnTo>
                <a:lnTo>
                  <a:pt x="62054" y="1839916"/>
                </a:lnTo>
                <a:lnTo>
                  <a:pt x="101600" y="1847900"/>
                </a:lnTo>
                <a:lnTo>
                  <a:pt x="1847354" y="1847900"/>
                </a:lnTo>
                <a:lnTo>
                  <a:pt x="1886900" y="1839916"/>
                </a:lnTo>
                <a:lnTo>
                  <a:pt x="1919195" y="1818141"/>
                </a:lnTo>
                <a:lnTo>
                  <a:pt x="1940969" y="1785846"/>
                </a:lnTo>
                <a:lnTo>
                  <a:pt x="1948954" y="1746300"/>
                </a:lnTo>
                <a:lnTo>
                  <a:pt x="1948954" y="101600"/>
                </a:lnTo>
                <a:lnTo>
                  <a:pt x="1940969" y="62054"/>
                </a:lnTo>
                <a:lnTo>
                  <a:pt x="1919195" y="29759"/>
                </a:lnTo>
                <a:lnTo>
                  <a:pt x="1886900" y="7984"/>
                </a:lnTo>
                <a:lnTo>
                  <a:pt x="1847354" y="0"/>
                </a:lnTo>
                <a:close/>
              </a:path>
            </a:pathLst>
          </a:custGeom>
          <a:solidFill>
            <a:srgbClr val="F7F7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983974" y="3052270"/>
            <a:ext cx="1440815" cy="118110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279400">
              <a:lnSpc>
                <a:spcPct val="104200"/>
              </a:lnSpc>
              <a:spcBef>
                <a:spcPts val="40"/>
              </a:spcBef>
            </a:pPr>
            <a:r>
              <a:rPr sz="1200" b="1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 Evaluation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73025">
              <a:lnSpc>
                <a:spcPct val="116700"/>
              </a:lnSpc>
              <a:spcBef>
                <a:spcPts val="56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 an early technical and commercial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of your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migration journey.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99368" y="3052270"/>
            <a:ext cx="1537970" cy="990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Tailored Approach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93040">
              <a:lnSpc>
                <a:spcPct val="116700"/>
              </a:lnSpc>
              <a:spcBef>
                <a:spcPts val="56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align our insights and recommendations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your organization’s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needs and goals.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5298" y="8046868"/>
            <a:ext cx="3066751" cy="1459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826135">
              <a:lnSpc>
                <a:spcPct val="143900"/>
              </a:lnSpc>
              <a:spcBef>
                <a:spcPts val="620"/>
              </a:spcBef>
            </a:pPr>
            <a:r>
              <a:rPr sz="1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[PARTNER Contact Information] [PARTNER  Email Address]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1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[PARTNER Phone Number]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30"/>
              </a:spcBef>
            </a:pP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Your Free Assessment Today!</a:t>
            </a:r>
            <a:endParaRPr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35299" y="5174735"/>
            <a:ext cx="2962275" cy="18027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232F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219075">
              <a:lnSpc>
                <a:spcPct val="133300"/>
              </a:lnSpc>
              <a:spcBef>
                <a:spcPts val="99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end of the assessment, you will receive a detailed document outlining potential cost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33300"/>
              </a:lnSpc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savings, best practices, recommended products, and a timely roadmap considering licensing and other critical factors. This empowers you to make informed decisions about your cloud strategy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no obligation to migrate post-assessment.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43499" y="5174735"/>
            <a:ext cx="3010535" cy="13963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232F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sz="15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39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miss the opportunity to gain valuable</a:t>
            </a:r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insights and strategic planning for your cloud</a:t>
            </a:r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33300"/>
              </a:lnSpc>
            </a:pPr>
            <a:r>
              <a:rPr sz="1000" dirty="0">
                <a:solidFill>
                  <a:srgbClr val="2223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adoption journey. Partner with PARTNER NAME to navigate the complexities of cloud migration and drive your organization’s success.</a:t>
            </a:r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560005" cy="1578179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12066" y="2632110"/>
            <a:ext cx="230784" cy="23078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96680" y="2646532"/>
            <a:ext cx="230771" cy="201942"/>
          </a:xfrm>
          <a:prstGeom prst="rect">
            <a:avLst/>
          </a:prstGeom>
        </p:spPr>
      </p:pic>
      <p:sp>
        <p:nvSpPr>
          <p:cNvPr id="21" name="object 21"/>
          <p:cNvSpPr/>
          <p:nvPr/>
        </p:nvSpPr>
        <p:spPr>
          <a:xfrm>
            <a:off x="800397" y="2632335"/>
            <a:ext cx="288925" cy="231140"/>
          </a:xfrm>
          <a:custGeom>
            <a:avLst/>
            <a:gdLst/>
            <a:ahLst/>
            <a:cxnLst/>
            <a:rect l="l" t="t" r="r" b="b"/>
            <a:pathLst>
              <a:path w="288925" h="231139">
                <a:moveTo>
                  <a:pt x="53187" y="0"/>
                </a:moveTo>
                <a:lnTo>
                  <a:pt x="46520" y="0"/>
                </a:lnTo>
                <a:lnTo>
                  <a:pt x="43268" y="3251"/>
                </a:lnTo>
                <a:lnTo>
                  <a:pt x="43268" y="64909"/>
                </a:lnTo>
                <a:lnTo>
                  <a:pt x="47802" y="87367"/>
                </a:lnTo>
                <a:lnTo>
                  <a:pt x="60167" y="105706"/>
                </a:lnTo>
                <a:lnTo>
                  <a:pt x="78507" y="118071"/>
                </a:lnTo>
                <a:lnTo>
                  <a:pt x="100964" y="122605"/>
                </a:lnTo>
                <a:lnTo>
                  <a:pt x="123428" y="118071"/>
                </a:lnTo>
                <a:lnTo>
                  <a:pt x="141766" y="105706"/>
                </a:lnTo>
                <a:lnTo>
                  <a:pt x="144963" y="100964"/>
                </a:lnTo>
                <a:lnTo>
                  <a:pt x="100964" y="100964"/>
                </a:lnTo>
                <a:lnTo>
                  <a:pt x="86930" y="98133"/>
                </a:lnTo>
                <a:lnTo>
                  <a:pt x="75469" y="90409"/>
                </a:lnTo>
                <a:lnTo>
                  <a:pt x="67742" y="78949"/>
                </a:lnTo>
                <a:lnTo>
                  <a:pt x="64909" y="64909"/>
                </a:lnTo>
                <a:lnTo>
                  <a:pt x="64909" y="57696"/>
                </a:lnTo>
                <a:lnTo>
                  <a:pt x="158661" y="57696"/>
                </a:lnTo>
                <a:lnTo>
                  <a:pt x="158661" y="12395"/>
                </a:lnTo>
                <a:lnTo>
                  <a:pt x="75679" y="12395"/>
                </a:lnTo>
                <a:lnTo>
                  <a:pt x="69507" y="12039"/>
                </a:lnTo>
                <a:lnTo>
                  <a:pt x="64649" y="8470"/>
                </a:lnTo>
                <a:lnTo>
                  <a:pt x="63106" y="7213"/>
                </a:lnTo>
                <a:lnTo>
                  <a:pt x="54875" y="634"/>
                </a:lnTo>
                <a:lnTo>
                  <a:pt x="55018" y="634"/>
                </a:lnTo>
                <a:lnTo>
                  <a:pt x="53187" y="0"/>
                </a:lnTo>
                <a:close/>
              </a:path>
              <a:path w="288925" h="231139">
                <a:moveTo>
                  <a:pt x="158661" y="57696"/>
                </a:moveTo>
                <a:lnTo>
                  <a:pt x="137032" y="57696"/>
                </a:lnTo>
                <a:lnTo>
                  <a:pt x="137032" y="64909"/>
                </a:lnTo>
                <a:lnTo>
                  <a:pt x="134199" y="78949"/>
                </a:lnTo>
                <a:lnTo>
                  <a:pt x="126471" y="90409"/>
                </a:lnTo>
                <a:lnTo>
                  <a:pt x="115007" y="98133"/>
                </a:lnTo>
                <a:lnTo>
                  <a:pt x="100964" y="100964"/>
                </a:lnTo>
                <a:lnTo>
                  <a:pt x="144963" y="100964"/>
                </a:lnTo>
                <a:lnTo>
                  <a:pt x="154128" y="87367"/>
                </a:lnTo>
                <a:lnTo>
                  <a:pt x="158661" y="64909"/>
                </a:lnTo>
                <a:lnTo>
                  <a:pt x="158661" y="57696"/>
                </a:lnTo>
                <a:close/>
              </a:path>
              <a:path w="288925" h="231139">
                <a:moveTo>
                  <a:pt x="103314" y="0"/>
                </a:moveTo>
                <a:lnTo>
                  <a:pt x="98628" y="0"/>
                </a:lnTo>
                <a:lnTo>
                  <a:pt x="96278" y="634"/>
                </a:lnTo>
                <a:lnTo>
                  <a:pt x="75679" y="12395"/>
                </a:lnTo>
                <a:lnTo>
                  <a:pt x="126419" y="12395"/>
                </a:lnTo>
                <a:lnTo>
                  <a:pt x="105613" y="634"/>
                </a:lnTo>
                <a:lnTo>
                  <a:pt x="103314" y="0"/>
                </a:lnTo>
                <a:close/>
              </a:path>
              <a:path w="288925" h="231139">
                <a:moveTo>
                  <a:pt x="155422" y="0"/>
                </a:moveTo>
                <a:lnTo>
                  <a:pt x="148742" y="0"/>
                </a:lnTo>
                <a:lnTo>
                  <a:pt x="146866" y="634"/>
                </a:lnTo>
                <a:lnTo>
                  <a:pt x="147018" y="634"/>
                </a:lnTo>
                <a:lnTo>
                  <a:pt x="138822" y="7213"/>
                </a:lnTo>
                <a:lnTo>
                  <a:pt x="137210" y="8470"/>
                </a:lnTo>
                <a:lnTo>
                  <a:pt x="137001" y="8661"/>
                </a:lnTo>
                <a:lnTo>
                  <a:pt x="132404" y="12039"/>
                </a:lnTo>
                <a:lnTo>
                  <a:pt x="131629" y="12039"/>
                </a:lnTo>
                <a:lnTo>
                  <a:pt x="125719" y="12395"/>
                </a:lnTo>
                <a:lnTo>
                  <a:pt x="158661" y="12395"/>
                </a:lnTo>
                <a:lnTo>
                  <a:pt x="158661" y="3251"/>
                </a:lnTo>
                <a:lnTo>
                  <a:pt x="155422" y="0"/>
                </a:lnTo>
                <a:close/>
              </a:path>
              <a:path w="288925" h="231139">
                <a:moveTo>
                  <a:pt x="126212" y="137032"/>
                </a:moveTo>
                <a:lnTo>
                  <a:pt x="75730" y="137032"/>
                </a:lnTo>
                <a:lnTo>
                  <a:pt x="46248" y="142982"/>
                </a:lnTo>
                <a:lnTo>
                  <a:pt x="22177" y="159208"/>
                </a:lnTo>
                <a:lnTo>
                  <a:pt x="5949" y="183276"/>
                </a:lnTo>
                <a:lnTo>
                  <a:pt x="0" y="212750"/>
                </a:lnTo>
                <a:lnTo>
                  <a:pt x="0" y="224332"/>
                </a:lnTo>
                <a:lnTo>
                  <a:pt x="6451" y="230784"/>
                </a:lnTo>
                <a:lnTo>
                  <a:pt x="195491" y="230784"/>
                </a:lnTo>
                <a:lnTo>
                  <a:pt x="201929" y="224332"/>
                </a:lnTo>
                <a:lnTo>
                  <a:pt x="201929" y="212750"/>
                </a:lnTo>
                <a:lnTo>
                  <a:pt x="195982" y="183276"/>
                </a:lnTo>
                <a:lnTo>
                  <a:pt x="179758" y="159208"/>
                </a:lnTo>
                <a:lnTo>
                  <a:pt x="155692" y="142982"/>
                </a:lnTo>
                <a:lnTo>
                  <a:pt x="126212" y="137032"/>
                </a:lnTo>
                <a:close/>
              </a:path>
              <a:path w="288925" h="231139">
                <a:moveTo>
                  <a:pt x="216213" y="144335"/>
                </a:moveTo>
                <a:lnTo>
                  <a:pt x="184899" y="144335"/>
                </a:lnTo>
                <a:lnTo>
                  <a:pt x="197931" y="158138"/>
                </a:lnTo>
                <a:lnTo>
                  <a:pt x="207843" y="174471"/>
                </a:lnTo>
                <a:lnTo>
                  <a:pt x="214147" y="192839"/>
                </a:lnTo>
                <a:lnTo>
                  <a:pt x="216357" y="212750"/>
                </a:lnTo>
                <a:lnTo>
                  <a:pt x="216357" y="221640"/>
                </a:lnTo>
                <a:lnTo>
                  <a:pt x="214960" y="226542"/>
                </a:lnTo>
                <a:lnTo>
                  <a:pt x="212483" y="230784"/>
                </a:lnTo>
                <a:lnTo>
                  <a:pt x="282308" y="230784"/>
                </a:lnTo>
                <a:lnTo>
                  <a:pt x="288480" y="224561"/>
                </a:lnTo>
                <a:lnTo>
                  <a:pt x="288480" y="216941"/>
                </a:lnTo>
                <a:lnTo>
                  <a:pt x="282767" y="188641"/>
                </a:lnTo>
                <a:lnTo>
                  <a:pt x="267185" y="165534"/>
                </a:lnTo>
                <a:lnTo>
                  <a:pt x="244074" y="149958"/>
                </a:lnTo>
                <a:lnTo>
                  <a:pt x="216213" y="144335"/>
                </a:lnTo>
                <a:close/>
              </a:path>
              <a:path w="288925" h="231139">
                <a:moveTo>
                  <a:pt x="194729" y="14427"/>
                </a:moveTo>
                <a:lnTo>
                  <a:pt x="186969" y="14427"/>
                </a:lnTo>
                <a:lnTo>
                  <a:pt x="179628" y="16179"/>
                </a:lnTo>
                <a:lnTo>
                  <a:pt x="173088" y="19291"/>
                </a:lnTo>
                <a:lnTo>
                  <a:pt x="173088" y="67348"/>
                </a:lnTo>
                <a:lnTo>
                  <a:pt x="172948" y="69735"/>
                </a:lnTo>
                <a:lnTo>
                  <a:pt x="162001" y="103352"/>
                </a:lnTo>
                <a:lnTo>
                  <a:pt x="169086" y="108394"/>
                </a:lnTo>
                <a:lnTo>
                  <a:pt x="176993" y="112182"/>
                </a:lnTo>
                <a:lnTo>
                  <a:pt x="185586" y="114564"/>
                </a:lnTo>
                <a:lnTo>
                  <a:pt x="194729" y="115392"/>
                </a:lnTo>
                <a:lnTo>
                  <a:pt x="214388" y="111428"/>
                </a:lnTo>
                <a:lnTo>
                  <a:pt x="230433" y="100614"/>
                </a:lnTo>
                <a:lnTo>
                  <a:pt x="241247" y="84568"/>
                </a:lnTo>
                <a:lnTo>
                  <a:pt x="245211" y="64909"/>
                </a:lnTo>
                <a:lnTo>
                  <a:pt x="241247" y="45250"/>
                </a:lnTo>
                <a:lnTo>
                  <a:pt x="230433" y="29205"/>
                </a:lnTo>
                <a:lnTo>
                  <a:pt x="214388" y="18391"/>
                </a:lnTo>
                <a:lnTo>
                  <a:pt x="194729" y="14427"/>
                </a:lnTo>
                <a:close/>
              </a:path>
            </a:pathLst>
          </a:custGeom>
          <a:solidFill>
            <a:srgbClr val="F8991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Picture 21" descr="A picture containing logo&#10;&#10;Description automatically generated">
            <a:extLst>
              <a:ext uri="{FF2B5EF4-FFF2-40B4-BE49-F238E27FC236}">
                <a16:creationId xmlns:a16="http://schemas.microsoft.com/office/drawing/2014/main" id="{FA25ABAB-476B-410C-E567-ADDA313848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999" y="10223793"/>
            <a:ext cx="790035" cy="238023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41CCB04B-EEF3-B856-E0FC-4477624A69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92850" y="10044294"/>
            <a:ext cx="797208" cy="5970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C0A14D567554091D95EB3F5815525" ma:contentTypeVersion="15" ma:contentTypeDescription="Create a new document." ma:contentTypeScope="" ma:versionID="17c1dcbfd06fd03e61a4a6dc4476af1c">
  <xsd:schema xmlns:xsd="http://www.w3.org/2001/XMLSchema" xmlns:xs="http://www.w3.org/2001/XMLSchema" xmlns:p="http://schemas.microsoft.com/office/2006/metadata/properties" xmlns:ns2="81ae4995-9656-43b3-9004-9b2d2195dcda" xmlns:ns3="91dde146-1d64-4472-abb4-1dd87af97482" targetNamespace="http://schemas.microsoft.com/office/2006/metadata/properties" ma:root="true" ma:fieldsID="27cd1d53e46a12cd3a5a7a655e1fd537" ns2:_="" ns3:_="">
    <xsd:import namespace="81ae4995-9656-43b3-9004-9b2d2195dcda"/>
    <xsd:import namespace="91dde146-1d64-4472-abb4-1dd87af9748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e4995-9656-43b3-9004-9b2d2195dcd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dde146-1d64-4472-abb4-1dd87af9748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e9e4cdfa-29d2-4445-a189-ba3bc74b5e44}" ma:internalName="TaxCatchAll" ma:showField="CatchAllData" ma:web="91dde146-1d64-4472-abb4-1dd87af974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10E193-FEFE-48C9-B727-E9D5C68155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e4995-9656-43b3-9004-9b2d2195dcda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E59FB5-8603-446F-B5A0-B3BEADA813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393</Words>
  <Application>Microsoft Macintosh PowerPoint</Application>
  <PresentationFormat>Custom</PresentationFormat>
  <Paragraphs>55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Neue Haas Grotesk Display Pro 45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Abraira, Ana</cp:lastModifiedBy>
  <cp:revision>1</cp:revision>
  <dcterms:created xsi:type="dcterms:W3CDTF">2024-08-06T11:23:02Z</dcterms:created>
  <dcterms:modified xsi:type="dcterms:W3CDTF">2024-08-06T11:31:25Z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2024-08-06T00:00:00Z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2024-08-06T00:00:00Z</vt:filetime>
  </property>
  <property fmtid="{D5CDD505-2E9C-101B-9397-08002B2CF9AE}" pid="5" name="Producer">
    <vt:lpwstr>Adobe PDF Library 17.0</vt:lpwstr>
  </property>
</Properties>
</file>