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3"/>
  </p:sldMasterIdLst>
  <p:notesMasterIdLst>
    <p:notesMasterId r:id="rId12"/>
  </p:notesMasterIdLst>
  <p:sldIdLst>
    <p:sldId id="256" r:id="rId4"/>
    <p:sldId id="257" r:id="rId5"/>
    <p:sldId id="258" r:id="rId6"/>
    <p:sldId id="259" r:id="rId7"/>
    <p:sldId id="261" r:id="rId8"/>
    <p:sldId id="264" r:id="rId9"/>
    <p:sldId id="266" r:id="rId10"/>
    <p:sldId id="265" r:id="rId11"/>
  </p:sldIdLst>
  <p:sldSz cx="15760700" cy="12141200"/>
  <p:notesSz cx="15760700" cy="121412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2F3E"/>
    <a:srgbClr val="FF9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8AB5D3-4D74-7E43-A738-97F7C3CBD78F}" v="50" dt="2024-08-05T13:21:50.821"/>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68"/>
    <p:restoredTop sz="94658"/>
  </p:normalViewPr>
  <p:slideViewPr>
    <p:cSldViewPr>
      <p:cViewPr varScale="1">
        <p:scale>
          <a:sx n="68" d="100"/>
          <a:sy n="68" d="100"/>
        </p:scale>
        <p:origin x="2200" y="12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theme" Target="theme/theme1.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raira, Ana" userId="d8439876-94dc-47dc-9ccf-3587cec70708" providerId="ADAL" clId="{73A9491E-F31A-7B40-9F51-582FE7DBEC88}"/>
    <pc:docChg chg="undo redo custSel modSld modMainMaster">
      <pc:chgData name="Abraira, Ana" userId="d8439876-94dc-47dc-9ccf-3587cec70708" providerId="ADAL" clId="{73A9491E-F31A-7B40-9F51-582FE7DBEC88}" dt="2024-06-06T14:42:23.119" v="1937" actId="14826"/>
      <pc:docMkLst>
        <pc:docMk/>
      </pc:docMkLst>
      <pc:sldChg chg="addSp delSp modSp mod modClrScheme chgLayout">
        <pc:chgData name="Abraira, Ana" userId="d8439876-94dc-47dc-9ccf-3587cec70708" providerId="ADAL" clId="{73A9491E-F31A-7B40-9F51-582FE7DBEC88}" dt="2024-06-06T09:26:36.185" v="527" actId="478"/>
        <pc:sldMkLst>
          <pc:docMk/>
          <pc:sldMk cId="0" sldId="256"/>
        </pc:sldMkLst>
        <pc:spChg chg="mod">
          <ac:chgData name="Abraira, Ana" userId="d8439876-94dc-47dc-9ccf-3587cec70708" providerId="ADAL" clId="{73A9491E-F31A-7B40-9F51-582FE7DBEC88}" dt="2024-06-06T09:26:30.351" v="525" actId="164"/>
          <ac:spMkLst>
            <pc:docMk/>
            <pc:sldMk cId="0" sldId="256"/>
            <ac:spMk id="2" creationId="{00000000-0000-0000-0000-000000000000}"/>
          </ac:spMkLst>
        </pc:spChg>
        <pc:spChg chg="mod ord">
          <ac:chgData name="Abraira, Ana" userId="d8439876-94dc-47dc-9ccf-3587cec70708" providerId="ADAL" clId="{73A9491E-F31A-7B40-9F51-582FE7DBEC88}" dt="2024-06-06T09:26:33.399" v="526" actId="1076"/>
          <ac:spMkLst>
            <pc:docMk/>
            <pc:sldMk cId="0" sldId="256"/>
            <ac:spMk id="4" creationId="{00000000-0000-0000-0000-000000000000}"/>
          </ac:spMkLst>
        </pc:spChg>
        <pc:spChg chg="add del mod ord">
          <ac:chgData name="Abraira, Ana" userId="d8439876-94dc-47dc-9ccf-3587cec70708" providerId="ADAL" clId="{73A9491E-F31A-7B40-9F51-582FE7DBEC88}" dt="2024-06-06T08:56:54.701" v="26" actId="700"/>
          <ac:spMkLst>
            <pc:docMk/>
            <pc:sldMk cId="0" sldId="256"/>
            <ac:spMk id="5" creationId="{D77F8DDF-7610-7AD6-24FA-70023CECF976}"/>
          </ac:spMkLst>
        </pc:spChg>
        <pc:spChg chg="add del mod ord">
          <ac:chgData name="Abraira, Ana" userId="d8439876-94dc-47dc-9ccf-3587cec70708" providerId="ADAL" clId="{73A9491E-F31A-7B40-9F51-582FE7DBEC88}" dt="2024-06-06T08:57:55.882" v="44" actId="700"/>
          <ac:spMkLst>
            <pc:docMk/>
            <pc:sldMk cId="0" sldId="256"/>
            <ac:spMk id="6" creationId="{A00D2389-172E-C17A-1D08-3A1298B662F5}"/>
          </ac:spMkLst>
        </pc:spChg>
        <pc:spChg chg="add del mod ord">
          <ac:chgData name="Abraira, Ana" userId="d8439876-94dc-47dc-9ccf-3587cec70708" providerId="ADAL" clId="{73A9491E-F31A-7B40-9F51-582FE7DBEC88}" dt="2024-06-06T08:59:00.064" v="61" actId="700"/>
          <ac:spMkLst>
            <pc:docMk/>
            <pc:sldMk cId="0" sldId="256"/>
            <ac:spMk id="7" creationId="{75BD17AE-95C9-84EB-1B13-04543E3D5317}"/>
          </ac:spMkLst>
        </pc:spChg>
        <pc:spChg chg="add del mod ord">
          <ac:chgData name="Abraira, Ana" userId="d8439876-94dc-47dc-9ccf-3587cec70708" providerId="ADAL" clId="{73A9491E-F31A-7B40-9F51-582FE7DBEC88}" dt="2024-06-06T08:59:14.339" v="65" actId="478"/>
          <ac:spMkLst>
            <pc:docMk/>
            <pc:sldMk cId="0" sldId="256"/>
            <ac:spMk id="8" creationId="{45F7BC96-4FBA-3B43-D97F-E76C8177EF35}"/>
          </ac:spMkLst>
        </pc:spChg>
        <pc:spChg chg="add mod">
          <ac:chgData name="Abraira, Ana" userId="d8439876-94dc-47dc-9ccf-3587cec70708" providerId="ADAL" clId="{73A9491E-F31A-7B40-9F51-582FE7DBEC88}" dt="2024-06-06T09:26:30.351" v="525" actId="164"/>
          <ac:spMkLst>
            <pc:docMk/>
            <pc:sldMk cId="0" sldId="256"/>
            <ac:spMk id="10" creationId="{E030A89B-4B50-8A22-85A6-AB986C9CE071}"/>
          </ac:spMkLst>
        </pc:spChg>
        <pc:grpChg chg="add mod">
          <ac:chgData name="Abraira, Ana" userId="d8439876-94dc-47dc-9ccf-3587cec70708" providerId="ADAL" clId="{73A9491E-F31A-7B40-9F51-582FE7DBEC88}" dt="2024-06-06T09:26:33.399" v="526" actId="1076"/>
          <ac:grpSpMkLst>
            <pc:docMk/>
            <pc:sldMk cId="0" sldId="256"/>
            <ac:grpSpMk id="13" creationId="{557DE3FB-807C-0F95-39C3-77E323DE1DC6}"/>
          </ac:grpSpMkLst>
        </pc:grpChg>
        <pc:picChg chg="del mod">
          <ac:chgData name="Abraira, Ana" userId="d8439876-94dc-47dc-9ccf-3587cec70708" providerId="ADAL" clId="{73A9491E-F31A-7B40-9F51-582FE7DBEC88}" dt="2024-06-06T08:54:51" v="1" actId="478"/>
          <ac:picMkLst>
            <pc:docMk/>
            <pc:sldMk cId="0" sldId="256"/>
            <ac:picMk id="3" creationId="{00000000-0000-0000-0000-000000000000}"/>
          </ac:picMkLst>
        </pc:picChg>
        <pc:picChg chg="add del mod modCrop">
          <ac:chgData name="Abraira, Ana" userId="d8439876-94dc-47dc-9ccf-3587cec70708" providerId="ADAL" clId="{73A9491E-F31A-7B40-9F51-582FE7DBEC88}" dt="2024-06-06T09:26:36.185" v="527" actId="478"/>
          <ac:picMkLst>
            <pc:docMk/>
            <pc:sldMk cId="0" sldId="256"/>
            <ac:picMk id="9" creationId="{BB6623BF-2722-94E6-5B95-918E2EBAB94D}"/>
          </ac:picMkLst>
        </pc:picChg>
        <pc:picChg chg="add mod">
          <ac:chgData name="Abraira, Ana" userId="d8439876-94dc-47dc-9ccf-3587cec70708" providerId="ADAL" clId="{73A9491E-F31A-7B40-9F51-582FE7DBEC88}" dt="2024-06-06T09:26:09.162" v="520" actId="1076"/>
          <ac:picMkLst>
            <pc:docMk/>
            <pc:sldMk cId="0" sldId="256"/>
            <ac:picMk id="11" creationId="{A873B222-4627-4A23-6CA9-93682BD8CEDB}"/>
          </ac:picMkLst>
        </pc:picChg>
        <pc:picChg chg="add mod">
          <ac:chgData name="Abraira, Ana" userId="d8439876-94dc-47dc-9ccf-3587cec70708" providerId="ADAL" clId="{73A9491E-F31A-7B40-9F51-582FE7DBEC88}" dt="2024-06-06T09:26:09.162" v="520" actId="1076"/>
          <ac:picMkLst>
            <pc:docMk/>
            <pc:sldMk cId="0" sldId="256"/>
            <ac:picMk id="12" creationId="{CC3E2D09-4EB6-731B-5082-4D781AA578E0}"/>
          </ac:picMkLst>
        </pc:picChg>
      </pc:sldChg>
      <pc:sldChg chg="addSp delSp modSp mod">
        <pc:chgData name="Abraira, Ana" userId="d8439876-94dc-47dc-9ccf-3587cec70708" providerId="ADAL" clId="{73A9491E-F31A-7B40-9F51-582FE7DBEC88}" dt="2024-06-06T10:28:06.027" v="742" actId="1076"/>
        <pc:sldMkLst>
          <pc:docMk/>
          <pc:sldMk cId="0" sldId="257"/>
        </pc:sldMkLst>
        <pc:spChg chg="mod modCrop">
          <ac:chgData name="Abraira, Ana" userId="d8439876-94dc-47dc-9ccf-3587cec70708" providerId="ADAL" clId="{73A9491E-F31A-7B40-9F51-582FE7DBEC88}" dt="2024-06-06T10:27:58.294" v="740" actId="732"/>
          <ac:spMkLst>
            <pc:docMk/>
            <pc:sldMk cId="0" sldId="257"/>
            <ac:spMk id="2" creationId="{00000000-0000-0000-0000-000000000000}"/>
          </ac:spMkLst>
        </pc:spChg>
        <pc:spChg chg="del">
          <ac:chgData name="Abraira, Ana" userId="d8439876-94dc-47dc-9ccf-3587cec70708" providerId="ADAL" clId="{73A9491E-F31A-7B40-9F51-582FE7DBEC88}" dt="2024-06-06T09:15:24.851" v="421" actId="478"/>
          <ac:spMkLst>
            <pc:docMk/>
            <pc:sldMk cId="0" sldId="257"/>
            <ac:spMk id="3" creationId="{00000000-0000-0000-0000-000000000000}"/>
          </ac:spMkLst>
        </pc:spChg>
        <pc:spChg chg="mod">
          <ac:chgData name="Abraira, Ana" userId="d8439876-94dc-47dc-9ccf-3587cec70708" providerId="ADAL" clId="{73A9491E-F31A-7B40-9F51-582FE7DBEC88}" dt="2024-06-06T10:28:06.027" v="742" actId="1076"/>
          <ac:spMkLst>
            <pc:docMk/>
            <pc:sldMk cId="0" sldId="257"/>
            <ac:spMk id="4" creationId="{00000000-0000-0000-0000-000000000000}"/>
          </ac:spMkLst>
        </pc:spChg>
        <pc:spChg chg="del mod">
          <ac:chgData name="Abraira, Ana" userId="d8439876-94dc-47dc-9ccf-3587cec70708" providerId="ADAL" clId="{73A9491E-F31A-7B40-9F51-582FE7DBEC88}" dt="2024-06-06T09:24:44.891" v="504" actId="478"/>
          <ac:spMkLst>
            <pc:docMk/>
            <pc:sldMk cId="0" sldId="257"/>
            <ac:spMk id="5" creationId="{00000000-0000-0000-0000-000000000000}"/>
          </ac:spMkLst>
        </pc:spChg>
        <pc:spChg chg="del">
          <ac:chgData name="Abraira, Ana" userId="d8439876-94dc-47dc-9ccf-3587cec70708" providerId="ADAL" clId="{73A9491E-F31A-7B40-9F51-582FE7DBEC88}" dt="2024-06-06T09:04:26.015" v="303" actId="478"/>
          <ac:spMkLst>
            <pc:docMk/>
            <pc:sldMk cId="0" sldId="257"/>
            <ac:spMk id="6" creationId="{00000000-0000-0000-0000-000000000000}"/>
          </ac:spMkLst>
        </pc:spChg>
        <pc:spChg chg="del">
          <ac:chgData name="Abraira, Ana" userId="d8439876-94dc-47dc-9ccf-3587cec70708" providerId="ADAL" clId="{73A9491E-F31A-7B40-9F51-582FE7DBEC88}" dt="2024-06-06T09:04:27.646" v="304" actId="478"/>
          <ac:spMkLst>
            <pc:docMk/>
            <pc:sldMk cId="0" sldId="257"/>
            <ac:spMk id="7" creationId="{00000000-0000-0000-0000-000000000000}"/>
          </ac:spMkLst>
        </pc:spChg>
        <pc:spChg chg="add mod">
          <ac:chgData name="Abraira, Ana" userId="d8439876-94dc-47dc-9ccf-3587cec70708" providerId="ADAL" clId="{73A9491E-F31A-7B40-9F51-582FE7DBEC88}" dt="2024-06-06T10:28:06.027" v="742" actId="1076"/>
          <ac:spMkLst>
            <pc:docMk/>
            <pc:sldMk cId="0" sldId="257"/>
            <ac:spMk id="8" creationId="{E44B1C62-7F35-7AC6-D5D5-E4F66E111C01}"/>
          </ac:spMkLst>
        </pc:spChg>
        <pc:spChg chg="add del mod">
          <ac:chgData name="Abraira, Ana" userId="d8439876-94dc-47dc-9ccf-3587cec70708" providerId="ADAL" clId="{73A9491E-F31A-7B40-9F51-582FE7DBEC88}" dt="2024-06-06T09:15:27.824" v="422" actId="478"/>
          <ac:spMkLst>
            <pc:docMk/>
            <pc:sldMk cId="0" sldId="257"/>
            <ac:spMk id="10" creationId="{A230F551-E49B-0C88-6EF5-A60DEC22351A}"/>
          </ac:spMkLst>
        </pc:spChg>
        <pc:spChg chg="add del mod">
          <ac:chgData name="Abraira, Ana" userId="d8439876-94dc-47dc-9ccf-3587cec70708" providerId="ADAL" clId="{73A9491E-F31A-7B40-9F51-582FE7DBEC88}" dt="2024-06-06T09:24:43.113" v="503" actId="478"/>
          <ac:spMkLst>
            <pc:docMk/>
            <pc:sldMk cId="0" sldId="257"/>
            <ac:spMk id="27" creationId="{96BCC141-3954-EACE-999B-F550DFB48ED0}"/>
          </ac:spMkLst>
        </pc:spChg>
        <pc:spChg chg="add mod">
          <ac:chgData name="Abraira, Ana" userId="d8439876-94dc-47dc-9ccf-3587cec70708" providerId="ADAL" clId="{73A9491E-F31A-7B40-9F51-582FE7DBEC88}" dt="2024-06-06T10:28:06.027" v="742" actId="1076"/>
          <ac:spMkLst>
            <pc:docMk/>
            <pc:sldMk cId="0" sldId="257"/>
            <ac:spMk id="28" creationId="{F4CB605D-6D42-FDA5-D88F-2B5CAC5FA147}"/>
          </ac:spMkLst>
        </pc:spChg>
        <pc:spChg chg="add del mod">
          <ac:chgData name="Abraira, Ana" userId="d8439876-94dc-47dc-9ccf-3587cec70708" providerId="ADAL" clId="{73A9491E-F31A-7B40-9F51-582FE7DBEC88}" dt="2024-06-06T10:28:00.331" v="741" actId="478"/>
          <ac:spMkLst>
            <pc:docMk/>
            <pc:sldMk cId="0" sldId="257"/>
            <ac:spMk id="29" creationId="{117EB8D5-4547-1B9B-0FFB-747188EEEDED}"/>
          </ac:spMkLst>
        </pc:spChg>
        <pc:cxnChg chg="add mod">
          <ac:chgData name="Abraira, Ana" userId="d8439876-94dc-47dc-9ccf-3587cec70708" providerId="ADAL" clId="{73A9491E-F31A-7B40-9F51-582FE7DBEC88}" dt="2024-06-06T10:28:06.027" v="742" actId="1076"/>
          <ac:cxnSpMkLst>
            <pc:docMk/>
            <pc:sldMk cId="0" sldId="257"/>
            <ac:cxnSpMk id="12" creationId="{E01E5915-4EDA-1BC4-E9F9-9418E7034F7F}"/>
          </ac:cxnSpMkLst>
        </pc:cxnChg>
        <pc:cxnChg chg="add mod">
          <ac:chgData name="Abraira, Ana" userId="d8439876-94dc-47dc-9ccf-3587cec70708" providerId="ADAL" clId="{73A9491E-F31A-7B40-9F51-582FE7DBEC88}" dt="2024-06-06T10:28:06.027" v="742" actId="1076"/>
          <ac:cxnSpMkLst>
            <pc:docMk/>
            <pc:sldMk cId="0" sldId="257"/>
            <ac:cxnSpMk id="16" creationId="{8F83E214-447A-2A1B-A90F-44BB834693F7}"/>
          </ac:cxnSpMkLst>
        </pc:cxnChg>
        <pc:cxnChg chg="add mod">
          <ac:chgData name="Abraira, Ana" userId="d8439876-94dc-47dc-9ccf-3587cec70708" providerId="ADAL" clId="{73A9491E-F31A-7B40-9F51-582FE7DBEC88}" dt="2024-06-06T10:28:06.027" v="742" actId="1076"/>
          <ac:cxnSpMkLst>
            <pc:docMk/>
            <pc:sldMk cId="0" sldId="257"/>
            <ac:cxnSpMk id="19" creationId="{0CBC5DC0-3301-BE52-2C9E-01745455BEA3}"/>
          </ac:cxnSpMkLst>
        </pc:cxnChg>
        <pc:cxnChg chg="add mod">
          <ac:chgData name="Abraira, Ana" userId="d8439876-94dc-47dc-9ccf-3587cec70708" providerId="ADAL" clId="{73A9491E-F31A-7B40-9F51-582FE7DBEC88}" dt="2024-06-06T10:28:06.027" v="742" actId="1076"/>
          <ac:cxnSpMkLst>
            <pc:docMk/>
            <pc:sldMk cId="0" sldId="257"/>
            <ac:cxnSpMk id="20" creationId="{D2BD0889-C49D-D661-88BD-B3D8A80D2A7C}"/>
          </ac:cxnSpMkLst>
        </pc:cxnChg>
        <pc:cxnChg chg="add mod">
          <ac:chgData name="Abraira, Ana" userId="d8439876-94dc-47dc-9ccf-3587cec70708" providerId="ADAL" clId="{73A9491E-F31A-7B40-9F51-582FE7DBEC88}" dt="2024-06-06T10:28:06.027" v="742" actId="1076"/>
          <ac:cxnSpMkLst>
            <pc:docMk/>
            <pc:sldMk cId="0" sldId="257"/>
            <ac:cxnSpMk id="26" creationId="{D57C8889-BEB0-B913-A277-A665059B5537}"/>
          </ac:cxnSpMkLst>
        </pc:cxnChg>
      </pc:sldChg>
      <pc:sldChg chg="addSp delSp modSp mod">
        <pc:chgData name="Abraira, Ana" userId="d8439876-94dc-47dc-9ccf-3587cec70708" providerId="ADAL" clId="{73A9491E-F31A-7B40-9F51-582FE7DBEC88}" dt="2024-06-06T10:26:27.398" v="730" actId="14100"/>
        <pc:sldMkLst>
          <pc:docMk/>
          <pc:sldMk cId="0" sldId="258"/>
        </pc:sldMkLst>
        <pc:spChg chg="add del mod">
          <ac:chgData name="Abraira, Ana" userId="d8439876-94dc-47dc-9ccf-3587cec70708" providerId="ADAL" clId="{73A9491E-F31A-7B40-9F51-582FE7DBEC88}" dt="2024-06-06T09:12:40.766" v="371" actId="478"/>
          <ac:spMkLst>
            <pc:docMk/>
            <pc:sldMk cId="0" sldId="258"/>
            <ac:spMk id="3" creationId="{00000000-0000-0000-0000-000000000000}"/>
          </ac:spMkLst>
        </pc:spChg>
        <pc:spChg chg="mod">
          <ac:chgData name="Abraira, Ana" userId="d8439876-94dc-47dc-9ccf-3587cec70708" providerId="ADAL" clId="{73A9491E-F31A-7B40-9F51-582FE7DBEC88}" dt="2024-06-06T10:26:27.398" v="730" actId="14100"/>
          <ac:spMkLst>
            <pc:docMk/>
            <pc:sldMk cId="0" sldId="258"/>
            <ac:spMk id="4" creationId="{00000000-0000-0000-0000-000000000000}"/>
          </ac:spMkLst>
        </pc:spChg>
        <pc:spChg chg="del">
          <ac:chgData name="Abraira, Ana" userId="d8439876-94dc-47dc-9ccf-3587cec70708" providerId="ADAL" clId="{73A9491E-F31A-7B40-9F51-582FE7DBEC88}" dt="2024-06-06T09:25:15.605" v="507" actId="478"/>
          <ac:spMkLst>
            <pc:docMk/>
            <pc:sldMk cId="0" sldId="258"/>
            <ac:spMk id="5" creationId="{00000000-0000-0000-0000-000000000000}"/>
          </ac:spMkLst>
        </pc:spChg>
        <pc:spChg chg="del">
          <ac:chgData name="Abraira, Ana" userId="d8439876-94dc-47dc-9ccf-3587cec70708" providerId="ADAL" clId="{73A9491E-F31A-7B40-9F51-582FE7DBEC88}" dt="2024-06-06T09:25:16.522" v="508" actId="478"/>
          <ac:spMkLst>
            <pc:docMk/>
            <pc:sldMk cId="0" sldId="258"/>
            <ac:spMk id="6" creationId="{00000000-0000-0000-0000-000000000000}"/>
          </ac:spMkLst>
        </pc:spChg>
        <pc:spChg chg="add del mod">
          <ac:chgData name="Abraira, Ana" userId="d8439876-94dc-47dc-9ccf-3587cec70708" providerId="ADAL" clId="{73A9491E-F31A-7B40-9F51-582FE7DBEC88}" dt="2024-06-06T09:12:19.385" v="365" actId="478"/>
          <ac:spMkLst>
            <pc:docMk/>
            <pc:sldMk cId="0" sldId="258"/>
            <ac:spMk id="8" creationId="{AD1F3C0D-1D5B-F2CC-04D5-14D9F767EE1E}"/>
          </ac:spMkLst>
        </pc:spChg>
        <pc:spChg chg="add mod">
          <ac:chgData name="Abraira, Ana" userId="d8439876-94dc-47dc-9ccf-3587cec70708" providerId="ADAL" clId="{73A9491E-F31A-7B40-9F51-582FE7DBEC88}" dt="2024-06-06T10:26:20.695" v="729" actId="1076"/>
          <ac:spMkLst>
            <pc:docMk/>
            <pc:sldMk cId="0" sldId="258"/>
            <ac:spMk id="9" creationId="{91672746-A396-C0F6-25AB-16B78CF464D5}"/>
          </ac:spMkLst>
        </pc:spChg>
        <pc:spChg chg="add del mod">
          <ac:chgData name="Abraira, Ana" userId="d8439876-94dc-47dc-9ccf-3587cec70708" providerId="ADAL" clId="{73A9491E-F31A-7B40-9F51-582FE7DBEC88}" dt="2024-06-06T09:12:49.491" v="374" actId="478"/>
          <ac:spMkLst>
            <pc:docMk/>
            <pc:sldMk cId="0" sldId="258"/>
            <ac:spMk id="11" creationId="{0C91F054-C722-5E3A-C9A5-352AAD8CC793}"/>
          </ac:spMkLst>
        </pc:spChg>
        <pc:picChg chg="mod modCrop">
          <ac:chgData name="Abraira, Ana" userId="d8439876-94dc-47dc-9ccf-3587cec70708" providerId="ADAL" clId="{73A9491E-F31A-7B40-9F51-582FE7DBEC88}" dt="2024-06-06T10:25:11.739" v="718" actId="18131"/>
          <ac:picMkLst>
            <pc:docMk/>
            <pc:sldMk cId="0" sldId="258"/>
            <ac:picMk id="2" creationId="{00000000-0000-0000-0000-000000000000}"/>
          </ac:picMkLst>
        </pc:picChg>
      </pc:sldChg>
      <pc:sldChg chg="addSp delSp modSp mod">
        <pc:chgData name="Abraira, Ana" userId="d8439876-94dc-47dc-9ccf-3587cec70708" providerId="ADAL" clId="{73A9491E-F31A-7B40-9F51-582FE7DBEC88}" dt="2024-06-06T14:17:56.803" v="1454" actId="164"/>
        <pc:sldMkLst>
          <pc:docMk/>
          <pc:sldMk cId="0" sldId="259"/>
        </pc:sldMkLst>
        <pc:spChg chg="del">
          <ac:chgData name="Abraira, Ana" userId="d8439876-94dc-47dc-9ccf-3587cec70708" providerId="ADAL" clId="{73A9491E-F31A-7B40-9F51-582FE7DBEC88}" dt="2024-06-06T09:29:34.759" v="554" actId="478"/>
          <ac:spMkLst>
            <pc:docMk/>
            <pc:sldMk cId="0" sldId="259"/>
            <ac:spMk id="2" creationId="{00000000-0000-0000-0000-000000000000}"/>
          </ac:spMkLst>
        </pc:spChg>
        <pc:spChg chg="del mod">
          <ac:chgData name="Abraira, Ana" userId="d8439876-94dc-47dc-9ccf-3587cec70708" providerId="ADAL" clId="{73A9491E-F31A-7B40-9F51-582FE7DBEC88}" dt="2024-06-06T09:29:51.461" v="561" actId="478"/>
          <ac:spMkLst>
            <pc:docMk/>
            <pc:sldMk cId="0" sldId="259"/>
            <ac:spMk id="3" creationId="{00000000-0000-0000-0000-000000000000}"/>
          </ac:spMkLst>
        </pc:spChg>
        <pc:spChg chg="mod">
          <ac:chgData name="Abraira, Ana" userId="d8439876-94dc-47dc-9ccf-3587cec70708" providerId="ADAL" clId="{73A9491E-F31A-7B40-9F51-582FE7DBEC88}" dt="2024-06-06T10:37:21.237" v="854" actId="6549"/>
          <ac:spMkLst>
            <pc:docMk/>
            <pc:sldMk cId="0" sldId="259"/>
            <ac:spMk id="4" creationId="{00000000-0000-0000-0000-000000000000}"/>
          </ac:spMkLst>
        </pc:spChg>
        <pc:spChg chg="mod">
          <ac:chgData name="Abraira, Ana" userId="d8439876-94dc-47dc-9ccf-3587cec70708" providerId="ADAL" clId="{73A9491E-F31A-7B40-9F51-582FE7DBEC88}" dt="2024-06-06T10:51:59.451" v="1008" actId="14100"/>
          <ac:spMkLst>
            <pc:docMk/>
            <pc:sldMk cId="0" sldId="259"/>
            <ac:spMk id="5" creationId="{00000000-0000-0000-0000-000000000000}"/>
          </ac:spMkLst>
        </pc:spChg>
        <pc:spChg chg="mod">
          <ac:chgData name="Abraira, Ana" userId="d8439876-94dc-47dc-9ccf-3587cec70708" providerId="ADAL" clId="{73A9491E-F31A-7B40-9F51-582FE7DBEC88}" dt="2024-06-06T10:52:12.335" v="1011" actId="1076"/>
          <ac:spMkLst>
            <pc:docMk/>
            <pc:sldMk cId="0" sldId="259"/>
            <ac:spMk id="6" creationId="{00000000-0000-0000-0000-000000000000}"/>
          </ac:spMkLst>
        </pc:spChg>
        <pc:spChg chg="mod topLvl">
          <ac:chgData name="Abraira, Ana" userId="d8439876-94dc-47dc-9ccf-3587cec70708" providerId="ADAL" clId="{73A9491E-F31A-7B40-9F51-582FE7DBEC88}" dt="2024-06-06T14:17:56.803" v="1454" actId="164"/>
          <ac:spMkLst>
            <pc:docMk/>
            <pc:sldMk cId="0" sldId="259"/>
            <ac:spMk id="7" creationId="{00000000-0000-0000-0000-000000000000}"/>
          </ac:spMkLst>
        </pc:spChg>
        <pc:spChg chg="mod topLvl">
          <ac:chgData name="Abraira, Ana" userId="d8439876-94dc-47dc-9ccf-3587cec70708" providerId="ADAL" clId="{73A9491E-F31A-7B40-9F51-582FE7DBEC88}" dt="2024-06-06T14:17:56.803" v="1454" actId="164"/>
          <ac:spMkLst>
            <pc:docMk/>
            <pc:sldMk cId="0" sldId="259"/>
            <ac:spMk id="8" creationId="{00000000-0000-0000-0000-000000000000}"/>
          </ac:spMkLst>
        </pc:spChg>
        <pc:spChg chg="mod topLvl">
          <ac:chgData name="Abraira, Ana" userId="d8439876-94dc-47dc-9ccf-3587cec70708" providerId="ADAL" clId="{73A9491E-F31A-7B40-9F51-582FE7DBEC88}" dt="2024-06-06T14:17:56.803" v="1454" actId="164"/>
          <ac:spMkLst>
            <pc:docMk/>
            <pc:sldMk cId="0" sldId="259"/>
            <ac:spMk id="9" creationId="{00000000-0000-0000-0000-000000000000}"/>
          </ac:spMkLst>
        </pc:spChg>
        <pc:spChg chg="mod topLvl">
          <ac:chgData name="Abraira, Ana" userId="d8439876-94dc-47dc-9ccf-3587cec70708" providerId="ADAL" clId="{73A9491E-F31A-7B40-9F51-582FE7DBEC88}" dt="2024-06-06T14:17:56.803" v="1454" actId="164"/>
          <ac:spMkLst>
            <pc:docMk/>
            <pc:sldMk cId="0" sldId="259"/>
            <ac:spMk id="10" creationId="{00000000-0000-0000-0000-000000000000}"/>
          </ac:spMkLst>
        </pc:spChg>
        <pc:spChg chg="mod topLvl">
          <ac:chgData name="Abraira, Ana" userId="d8439876-94dc-47dc-9ccf-3587cec70708" providerId="ADAL" clId="{73A9491E-F31A-7B40-9F51-582FE7DBEC88}" dt="2024-06-06T14:17:56.803" v="1454" actId="164"/>
          <ac:spMkLst>
            <pc:docMk/>
            <pc:sldMk cId="0" sldId="259"/>
            <ac:spMk id="11" creationId="{00000000-0000-0000-0000-000000000000}"/>
          </ac:spMkLst>
        </pc:spChg>
        <pc:spChg chg="mod topLvl">
          <ac:chgData name="Abraira, Ana" userId="d8439876-94dc-47dc-9ccf-3587cec70708" providerId="ADAL" clId="{73A9491E-F31A-7B40-9F51-582FE7DBEC88}" dt="2024-06-06T14:17:56.803" v="1454" actId="164"/>
          <ac:spMkLst>
            <pc:docMk/>
            <pc:sldMk cId="0" sldId="259"/>
            <ac:spMk id="12" creationId="{00000000-0000-0000-0000-000000000000}"/>
          </ac:spMkLst>
        </pc:spChg>
        <pc:spChg chg="mod topLvl">
          <ac:chgData name="Abraira, Ana" userId="d8439876-94dc-47dc-9ccf-3587cec70708" providerId="ADAL" clId="{73A9491E-F31A-7B40-9F51-582FE7DBEC88}" dt="2024-06-06T14:17:56.803" v="1454" actId="164"/>
          <ac:spMkLst>
            <pc:docMk/>
            <pc:sldMk cId="0" sldId="259"/>
            <ac:spMk id="13" creationId="{00000000-0000-0000-0000-000000000000}"/>
          </ac:spMkLst>
        </pc:spChg>
        <pc:spChg chg="mod topLvl">
          <ac:chgData name="Abraira, Ana" userId="d8439876-94dc-47dc-9ccf-3587cec70708" providerId="ADAL" clId="{73A9491E-F31A-7B40-9F51-582FE7DBEC88}" dt="2024-06-06T14:17:56.803" v="1454" actId="164"/>
          <ac:spMkLst>
            <pc:docMk/>
            <pc:sldMk cId="0" sldId="259"/>
            <ac:spMk id="14" creationId="{00000000-0000-0000-0000-000000000000}"/>
          </ac:spMkLst>
        </pc:spChg>
        <pc:spChg chg="add del mod">
          <ac:chgData name="Abraira, Ana" userId="d8439876-94dc-47dc-9ccf-3587cec70708" providerId="ADAL" clId="{73A9491E-F31A-7B40-9F51-582FE7DBEC88}" dt="2024-06-06T09:36:17.264" v="625" actId="478"/>
          <ac:spMkLst>
            <pc:docMk/>
            <pc:sldMk cId="0" sldId="259"/>
            <ac:spMk id="15" creationId="{00000000-0000-0000-0000-000000000000}"/>
          </ac:spMkLst>
        </pc:spChg>
        <pc:spChg chg="mod topLvl">
          <ac:chgData name="Abraira, Ana" userId="d8439876-94dc-47dc-9ccf-3587cec70708" providerId="ADAL" clId="{73A9491E-F31A-7B40-9F51-582FE7DBEC88}" dt="2024-06-06T14:17:56.803" v="1454" actId="164"/>
          <ac:spMkLst>
            <pc:docMk/>
            <pc:sldMk cId="0" sldId="259"/>
            <ac:spMk id="16" creationId="{00000000-0000-0000-0000-000000000000}"/>
          </ac:spMkLst>
        </pc:spChg>
        <pc:spChg chg="mod topLvl">
          <ac:chgData name="Abraira, Ana" userId="d8439876-94dc-47dc-9ccf-3587cec70708" providerId="ADAL" clId="{73A9491E-F31A-7B40-9F51-582FE7DBEC88}" dt="2024-06-06T14:17:56.803" v="1454" actId="164"/>
          <ac:spMkLst>
            <pc:docMk/>
            <pc:sldMk cId="0" sldId="259"/>
            <ac:spMk id="17" creationId="{00000000-0000-0000-0000-000000000000}"/>
          </ac:spMkLst>
        </pc:spChg>
        <pc:spChg chg="mod topLvl">
          <ac:chgData name="Abraira, Ana" userId="d8439876-94dc-47dc-9ccf-3587cec70708" providerId="ADAL" clId="{73A9491E-F31A-7B40-9F51-582FE7DBEC88}" dt="2024-06-06T14:17:56.803" v="1454" actId="164"/>
          <ac:spMkLst>
            <pc:docMk/>
            <pc:sldMk cId="0" sldId="259"/>
            <ac:spMk id="18" creationId="{00000000-0000-0000-0000-000000000000}"/>
          </ac:spMkLst>
        </pc:spChg>
        <pc:spChg chg="mod topLvl">
          <ac:chgData name="Abraira, Ana" userId="d8439876-94dc-47dc-9ccf-3587cec70708" providerId="ADAL" clId="{73A9491E-F31A-7B40-9F51-582FE7DBEC88}" dt="2024-06-06T14:17:56.803" v="1454" actId="164"/>
          <ac:spMkLst>
            <pc:docMk/>
            <pc:sldMk cId="0" sldId="259"/>
            <ac:spMk id="19" creationId="{00000000-0000-0000-0000-000000000000}"/>
          </ac:spMkLst>
        </pc:spChg>
        <pc:spChg chg="mod topLvl">
          <ac:chgData name="Abraira, Ana" userId="d8439876-94dc-47dc-9ccf-3587cec70708" providerId="ADAL" clId="{73A9491E-F31A-7B40-9F51-582FE7DBEC88}" dt="2024-06-06T14:17:56.803" v="1454" actId="164"/>
          <ac:spMkLst>
            <pc:docMk/>
            <pc:sldMk cId="0" sldId="259"/>
            <ac:spMk id="20" creationId="{00000000-0000-0000-0000-000000000000}"/>
          </ac:spMkLst>
        </pc:spChg>
        <pc:spChg chg="del mod topLvl">
          <ac:chgData name="Abraira, Ana" userId="d8439876-94dc-47dc-9ccf-3587cec70708" providerId="ADAL" clId="{73A9491E-F31A-7B40-9F51-582FE7DBEC88}" dt="2024-06-06T10:32:15.639" v="794" actId="478"/>
          <ac:spMkLst>
            <pc:docMk/>
            <pc:sldMk cId="0" sldId="259"/>
            <ac:spMk id="21" creationId="{00000000-0000-0000-0000-000000000000}"/>
          </ac:spMkLst>
        </pc:spChg>
        <pc:spChg chg="del mod topLvl">
          <ac:chgData name="Abraira, Ana" userId="d8439876-94dc-47dc-9ccf-3587cec70708" providerId="ADAL" clId="{73A9491E-F31A-7B40-9F51-582FE7DBEC88}" dt="2024-06-06T10:32:34.804" v="803" actId="478"/>
          <ac:spMkLst>
            <pc:docMk/>
            <pc:sldMk cId="0" sldId="259"/>
            <ac:spMk id="22" creationId="{00000000-0000-0000-0000-000000000000}"/>
          </ac:spMkLst>
        </pc:spChg>
        <pc:spChg chg="del mod topLvl">
          <ac:chgData name="Abraira, Ana" userId="d8439876-94dc-47dc-9ccf-3587cec70708" providerId="ADAL" clId="{73A9491E-F31A-7B40-9F51-582FE7DBEC88}" dt="2024-06-06T10:40:23.586" v="895" actId="478"/>
          <ac:spMkLst>
            <pc:docMk/>
            <pc:sldMk cId="0" sldId="259"/>
            <ac:spMk id="28" creationId="{00000000-0000-0000-0000-000000000000}"/>
          </ac:spMkLst>
        </pc:spChg>
        <pc:spChg chg="del mod topLvl">
          <ac:chgData name="Abraira, Ana" userId="d8439876-94dc-47dc-9ccf-3587cec70708" providerId="ADAL" clId="{73A9491E-F31A-7B40-9F51-582FE7DBEC88}" dt="2024-06-06T10:40:37.473" v="898" actId="478"/>
          <ac:spMkLst>
            <pc:docMk/>
            <pc:sldMk cId="0" sldId="259"/>
            <ac:spMk id="36" creationId="{00000000-0000-0000-0000-000000000000}"/>
          </ac:spMkLst>
        </pc:spChg>
        <pc:spChg chg="del">
          <ac:chgData name="Abraira, Ana" userId="d8439876-94dc-47dc-9ccf-3587cec70708" providerId="ADAL" clId="{73A9491E-F31A-7B40-9F51-582FE7DBEC88}" dt="2024-06-06T09:30:43.386" v="569" actId="478"/>
          <ac:spMkLst>
            <pc:docMk/>
            <pc:sldMk cId="0" sldId="259"/>
            <ac:spMk id="38" creationId="{00000000-0000-0000-0000-000000000000}"/>
          </ac:spMkLst>
        </pc:spChg>
        <pc:spChg chg="del">
          <ac:chgData name="Abraira, Ana" userId="d8439876-94dc-47dc-9ccf-3587cec70708" providerId="ADAL" clId="{73A9491E-F31A-7B40-9F51-582FE7DBEC88}" dt="2024-06-06T09:30:43.386" v="569" actId="478"/>
          <ac:spMkLst>
            <pc:docMk/>
            <pc:sldMk cId="0" sldId="259"/>
            <ac:spMk id="39" creationId="{00000000-0000-0000-0000-000000000000}"/>
          </ac:spMkLst>
        </pc:spChg>
        <pc:spChg chg="add mod">
          <ac:chgData name="Abraira, Ana" userId="d8439876-94dc-47dc-9ccf-3587cec70708" providerId="ADAL" clId="{73A9491E-F31A-7B40-9F51-582FE7DBEC88}" dt="2024-06-06T13:33:29.026" v="1173" actId="20577"/>
          <ac:spMkLst>
            <pc:docMk/>
            <pc:sldMk cId="0" sldId="259"/>
            <ac:spMk id="40" creationId="{CE190625-F2D6-C982-6614-93E857F7E869}"/>
          </ac:spMkLst>
        </pc:spChg>
        <pc:spChg chg="add del mod">
          <ac:chgData name="Abraira, Ana" userId="d8439876-94dc-47dc-9ccf-3587cec70708" providerId="ADAL" clId="{73A9491E-F31A-7B40-9F51-582FE7DBEC88}" dt="2024-06-06T09:30:07.182" v="566" actId="478"/>
          <ac:spMkLst>
            <pc:docMk/>
            <pc:sldMk cId="0" sldId="259"/>
            <ac:spMk id="42" creationId="{BCBC8181-B955-40A4-6EB8-7BBA4C3A074C}"/>
          </ac:spMkLst>
        </pc:spChg>
        <pc:spChg chg="add del mod modCrop">
          <ac:chgData name="Abraira, Ana" userId="d8439876-94dc-47dc-9ccf-3587cec70708" providerId="ADAL" clId="{73A9491E-F31A-7B40-9F51-582FE7DBEC88}" dt="2024-06-06T14:12:56.705" v="1412" actId="18131"/>
          <ac:spMkLst>
            <pc:docMk/>
            <pc:sldMk cId="0" sldId="259"/>
            <ac:spMk id="43" creationId="{C72D0E84-8068-DF56-9811-092227A5B3C3}"/>
          </ac:spMkLst>
        </pc:spChg>
        <pc:spChg chg="add del mod">
          <ac:chgData name="Abraira, Ana" userId="d8439876-94dc-47dc-9ccf-3587cec70708" providerId="ADAL" clId="{73A9491E-F31A-7B40-9F51-582FE7DBEC88}" dt="2024-06-06T10:52:33.166" v="1012" actId="478"/>
          <ac:spMkLst>
            <pc:docMk/>
            <pc:sldMk cId="0" sldId="259"/>
            <ac:spMk id="44" creationId="{796C1965-9894-0400-7061-7D9F18481DE4}"/>
          </ac:spMkLst>
        </pc:spChg>
        <pc:spChg chg="add del mod">
          <ac:chgData name="Abraira, Ana" userId="d8439876-94dc-47dc-9ccf-3587cec70708" providerId="ADAL" clId="{73A9491E-F31A-7B40-9F51-582FE7DBEC88}" dt="2024-06-06T09:36:15.348" v="624" actId="478"/>
          <ac:spMkLst>
            <pc:docMk/>
            <pc:sldMk cId="0" sldId="259"/>
            <ac:spMk id="46" creationId="{4D3AE157-F247-D3EA-CE0A-3389191D8505}"/>
          </ac:spMkLst>
        </pc:spChg>
        <pc:spChg chg="add mod">
          <ac:chgData name="Abraira, Ana" userId="d8439876-94dc-47dc-9ccf-3587cec70708" providerId="ADAL" clId="{73A9491E-F31A-7B40-9F51-582FE7DBEC88}" dt="2024-06-06T14:17:56.803" v="1454" actId="164"/>
          <ac:spMkLst>
            <pc:docMk/>
            <pc:sldMk cId="0" sldId="259"/>
            <ac:spMk id="47" creationId="{394430E6-A737-9CF5-6363-AD9F4366130D}"/>
          </ac:spMkLst>
        </pc:spChg>
        <pc:spChg chg="add mod">
          <ac:chgData name="Abraira, Ana" userId="d8439876-94dc-47dc-9ccf-3587cec70708" providerId="ADAL" clId="{73A9491E-F31A-7B40-9F51-582FE7DBEC88}" dt="2024-06-06T14:17:56.803" v="1454" actId="164"/>
          <ac:spMkLst>
            <pc:docMk/>
            <pc:sldMk cId="0" sldId="259"/>
            <ac:spMk id="59" creationId="{B1FB18DD-7AF8-682C-44DB-67C596F2DE68}"/>
          </ac:spMkLst>
        </pc:spChg>
        <pc:spChg chg="add mod">
          <ac:chgData name="Abraira, Ana" userId="d8439876-94dc-47dc-9ccf-3587cec70708" providerId="ADAL" clId="{73A9491E-F31A-7B40-9F51-582FE7DBEC88}" dt="2024-06-06T14:17:56.803" v="1454" actId="164"/>
          <ac:spMkLst>
            <pc:docMk/>
            <pc:sldMk cId="0" sldId="259"/>
            <ac:spMk id="60" creationId="{6CCD78CB-B67A-5081-4923-744B1B495BAA}"/>
          </ac:spMkLst>
        </pc:spChg>
        <pc:spChg chg="add del mod">
          <ac:chgData name="Abraira, Ana" userId="d8439876-94dc-47dc-9ccf-3587cec70708" providerId="ADAL" clId="{73A9491E-F31A-7B40-9F51-582FE7DBEC88}" dt="2024-06-06T10:37:21.703" v="855" actId="22"/>
          <ac:spMkLst>
            <pc:docMk/>
            <pc:sldMk cId="0" sldId="259"/>
            <ac:spMk id="67" creationId="{314F9AF7-F9C6-DC06-ECDF-E99F3040C3BD}"/>
          </ac:spMkLst>
        </pc:spChg>
        <pc:grpChg chg="del mod topLvl">
          <ac:chgData name="Abraira, Ana" userId="d8439876-94dc-47dc-9ccf-3587cec70708" providerId="ADAL" clId="{73A9491E-F31A-7B40-9F51-582FE7DBEC88}" dt="2024-06-06T10:06:11.948" v="667" actId="165"/>
          <ac:grpSpMkLst>
            <pc:docMk/>
            <pc:sldMk cId="0" sldId="259"/>
            <ac:grpSpMk id="24" creationId="{00000000-0000-0000-0000-000000000000}"/>
          </ac:grpSpMkLst>
        </pc:grpChg>
        <pc:grpChg chg="del mod topLvl">
          <ac:chgData name="Abraira, Ana" userId="d8439876-94dc-47dc-9ccf-3587cec70708" providerId="ADAL" clId="{73A9491E-F31A-7B40-9F51-582FE7DBEC88}" dt="2024-06-06T09:37:00.102" v="633" actId="165"/>
          <ac:grpSpMkLst>
            <pc:docMk/>
            <pc:sldMk cId="0" sldId="259"/>
            <ac:grpSpMk id="29" creationId="{00000000-0000-0000-0000-000000000000}"/>
          </ac:grpSpMkLst>
        </pc:grpChg>
        <pc:grpChg chg="add del mod">
          <ac:chgData name="Abraira, Ana" userId="d8439876-94dc-47dc-9ccf-3587cec70708" providerId="ADAL" clId="{73A9491E-F31A-7B40-9F51-582FE7DBEC88}" dt="2024-06-06T09:36:33.981" v="630" actId="165"/>
          <ac:grpSpMkLst>
            <pc:docMk/>
            <pc:sldMk cId="0" sldId="259"/>
            <ac:grpSpMk id="45" creationId="{FDE0897A-F309-F0B8-7A40-C4C41F2DDBF0}"/>
          </ac:grpSpMkLst>
        </pc:grpChg>
        <pc:grpChg chg="add mod">
          <ac:chgData name="Abraira, Ana" userId="d8439876-94dc-47dc-9ccf-3587cec70708" providerId="ADAL" clId="{73A9491E-F31A-7B40-9F51-582FE7DBEC88}" dt="2024-06-06T14:17:56.803" v="1454" actId="164"/>
          <ac:grpSpMkLst>
            <pc:docMk/>
            <pc:sldMk cId="0" sldId="259"/>
            <ac:grpSpMk id="100" creationId="{D66B8490-3CB9-EC10-FC0D-D28B2955DCCF}"/>
          </ac:grpSpMkLst>
        </pc:grpChg>
        <pc:picChg chg="del mod topLvl">
          <ac:chgData name="Abraira, Ana" userId="d8439876-94dc-47dc-9ccf-3587cec70708" providerId="ADAL" clId="{73A9491E-F31A-7B40-9F51-582FE7DBEC88}" dt="2024-06-06T10:57:34.429" v="1036" actId="478"/>
          <ac:picMkLst>
            <pc:docMk/>
            <pc:sldMk cId="0" sldId="259"/>
            <ac:picMk id="23" creationId="{00000000-0000-0000-0000-000000000000}"/>
          </ac:picMkLst>
        </pc:picChg>
        <pc:picChg chg="del mod topLvl">
          <ac:chgData name="Abraira, Ana" userId="d8439876-94dc-47dc-9ccf-3587cec70708" providerId="ADAL" clId="{73A9491E-F31A-7B40-9F51-582FE7DBEC88}" dt="2024-06-06T10:31:25.353" v="778" actId="478"/>
          <ac:picMkLst>
            <pc:docMk/>
            <pc:sldMk cId="0" sldId="259"/>
            <ac:picMk id="25" creationId="{00000000-0000-0000-0000-000000000000}"/>
          </ac:picMkLst>
        </pc:picChg>
        <pc:picChg chg="del mod topLvl">
          <ac:chgData name="Abraira, Ana" userId="d8439876-94dc-47dc-9ccf-3587cec70708" providerId="ADAL" clId="{73A9491E-F31A-7B40-9F51-582FE7DBEC88}" dt="2024-06-06T10:31:51.810" v="789" actId="478"/>
          <ac:picMkLst>
            <pc:docMk/>
            <pc:sldMk cId="0" sldId="259"/>
            <ac:picMk id="26" creationId="{00000000-0000-0000-0000-000000000000}"/>
          </ac:picMkLst>
        </pc:picChg>
        <pc:picChg chg="del mod topLvl">
          <ac:chgData name="Abraira, Ana" userId="d8439876-94dc-47dc-9ccf-3587cec70708" providerId="ADAL" clId="{73A9491E-F31A-7B40-9F51-582FE7DBEC88}" dt="2024-06-06T10:31:22.603" v="776" actId="478"/>
          <ac:picMkLst>
            <pc:docMk/>
            <pc:sldMk cId="0" sldId="259"/>
            <ac:picMk id="27" creationId="{00000000-0000-0000-0000-000000000000}"/>
          </ac:picMkLst>
        </pc:picChg>
        <pc:picChg chg="del mod topLvl">
          <ac:chgData name="Abraira, Ana" userId="d8439876-94dc-47dc-9ccf-3587cec70708" providerId="ADAL" clId="{73A9491E-F31A-7B40-9F51-582FE7DBEC88}" dt="2024-06-06T10:37:59.687" v="869" actId="478"/>
          <ac:picMkLst>
            <pc:docMk/>
            <pc:sldMk cId="0" sldId="259"/>
            <ac:picMk id="30" creationId="{00000000-0000-0000-0000-000000000000}"/>
          </ac:picMkLst>
        </pc:picChg>
        <pc:picChg chg="del mod topLvl">
          <ac:chgData name="Abraira, Ana" userId="d8439876-94dc-47dc-9ccf-3587cec70708" providerId="ADAL" clId="{73A9491E-F31A-7B40-9F51-582FE7DBEC88}" dt="2024-06-06T10:34:44.369" v="840" actId="478"/>
          <ac:picMkLst>
            <pc:docMk/>
            <pc:sldMk cId="0" sldId="259"/>
            <ac:picMk id="31" creationId="{00000000-0000-0000-0000-000000000000}"/>
          </ac:picMkLst>
        </pc:picChg>
        <pc:picChg chg="del mod topLvl">
          <ac:chgData name="Abraira, Ana" userId="d8439876-94dc-47dc-9ccf-3587cec70708" providerId="ADAL" clId="{73A9491E-F31A-7B40-9F51-582FE7DBEC88}" dt="2024-06-06T10:33:08.411" v="822" actId="478"/>
          <ac:picMkLst>
            <pc:docMk/>
            <pc:sldMk cId="0" sldId="259"/>
            <ac:picMk id="32" creationId="{00000000-0000-0000-0000-000000000000}"/>
          </ac:picMkLst>
        </pc:picChg>
        <pc:picChg chg="del mod topLvl">
          <ac:chgData name="Abraira, Ana" userId="d8439876-94dc-47dc-9ccf-3587cec70708" providerId="ADAL" clId="{73A9491E-F31A-7B40-9F51-582FE7DBEC88}" dt="2024-06-06T10:32:52.452" v="817" actId="478"/>
          <ac:picMkLst>
            <pc:docMk/>
            <pc:sldMk cId="0" sldId="259"/>
            <ac:picMk id="33" creationId="{00000000-0000-0000-0000-000000000000}"/>
          </ac:picMkLst>
        </pc:picChg>
        <pc:picChg chg="del mod topLvl">
          <ac:chgData name="Abraira, Ana" userId="d8439876-94dc-47dc-9ccf-3587cec70708" providerId="ADAL" clId="{73A9491E-F31A-7B40-9F51-582FE7DBEC88}" dt="2024-06-06T10:57:15.979" v="1028" actId="478"/>
          <ac:picMkLst>
            <pc:docMk/>
            <pc:sldMk cId="0" sldId="259"/>
            <ac:picMk id="34" creationId="{00000000-0000-0000-0000-000000000000}"/>
          </ac:picMkLst>
        </pc:picChg>
        <pc:picChg chg="del mod topLvl">
          <ac:chgData name="Abraira, Ana" userId="d8439876-94dc-47dc-9ccf-3587cec70708" providerId="ADAL" clId="{73A9491E-F31A-7B40-9F51-582FE7DBEC88}" dt="2024-06-06T10:57:51.488" v="1045" actId="478"/>
          <ac:picMkLst>
            <pc:docMk/>
            <pc:sldMk cId="0" sldId="259"/>
            <ac:picMk id="35" creationId="{00000000-0000-0000-0000-000000000000}"/>
          </ac:picMkLst>
        </pc:picChg>
        <pc:picChg chg="del mod topLvl">
          <ac:chgData name="Abraira, Ana" userId="d8439876-94dc-47dc-9ccf-3587cec70708" providerId="ADAL" clId="{73A9491E-F31A-7B40-9F51-582FE7DBEC88}" dt="2024-06-06T10:58:01.711" v="1050" actId="478"/>
          <ac:picMkLst>
            <pc:docMk/>
            <pc:sldMk cId="0" sldId="259"/>
            <ac:picMk id="37" creationId="{00000000-0000-0000-0000-000000000000}"/>
          </ac:picMkLst>
        </pc:picChg>
        <pc:picChg chg="add del mod">
          <ac:chgData name="Abraira, Ana" userId="d8439876-94dc-47dc-9ccf-3587cec70708" providerId="ADAL" clId="{73A9491E-F31A-7B40-9F51-582FE7DBEC88}" dt="2024-06-06T10:31:24.442" v="777" actId="478"/>
          <ac:picMkLst>
            <pc:docMk/>
            <pc:sldMk cId="0" sldId="259"/>
            <ac:picMk id="49" creationId="{8B33DC4F-C783-977F-4196-DE7C182F6466}"/>
          </ac:picMkLst>
        </pc:picChg>
        <pc:picChg chg="add del mod">
          <ac:chgData name="Abraira, Ana" userId="d8439876-94dc-47dc-9ccf-3587cec70708" providerId="ADAL" clId="{73A9491E-F31A-7B40-9F51-582FE7DBEC88}" dt="2024-06-06T10:34:43.720" v="839" actId="478"/>
          <ac:picMkLst>
            <pc:docMk/>
            <pc:sldMk cId="0" sldId="259"/>
            <ac:picMk id="51" creationId="{44031333-B885-0019-0441-A2A239F0726C}"/>
          </ac:picMkLst>
        </pc:picChg>
        <pc:picChg chg="add del mod">
          <ac:chgData name="Abraira, Ana" userId="d8439876-94dc-47dc-9ccf-3587cec70708" providerId="ADAL" clId="{73A9491E-F31A-7B40-9F51-582FE7DBEC88}" dt="2024-06-06T10:31:50.815" v="788" actId="478"/>
          <ac:picMkLst>
            <pc:docMk/>
            <pc:sldMk cId="0" sldId="259"/>
            <ac:picMk id="53" creationId="{01D36E64-958C-3AE7-6E9A-7CDF137F8898}"/>
          </ac:picMkLst>
        </pc:picChg>
        <pc:picChg chg="add del mod">
          <ac:chgData name="Abraira, Ana" userId="d8439876-94dc-47dc-9ccf-3587cec70708" providerId="ADAL" clId="{73A9491E-F31A-7B40-9F51-582FE7DBEC88}" dt="2024-06-06T10:32:51.716" v="816" actId="478"/>
          <ac:picMkLst>
            <pc:docMk/>
            <pc:sldMk cId="0" sldId="259"/>
            <ac:picMk id="55" creationId="{4652AC72-DB8D-F8AF-D4D7-1DC712D82756}"/>
          </ac:picMkLst>
        </pc:picChg>
        <pc:picChg chg="add del mod">
          <ac:chgData name="Abraira, Ana" userId="d8439876-94dc-47dc-9ccf-3587cec70708" providerId="ADAL" clId="{73A9491E-F31A-7B40-9F51-582FE7DBEC88}" dt="2024-06-06T10:31:44.520" v="784" actId="478"/>
          <ac:picMkLst>
            <pc:docMk/>
            <pc:sldMk cId="0" sldId="259"/>
            <ac:picMk id="56" creationId="{A3CC363A-4F98-BB0D-EA93-F31DAEB4EE80}"/>
          </ac:picMkLst>
        </pc:picChg>
        <pc:picChg chg="add mod">
          <ac:chgData name="Abraira, Ana" userId="d8439876-94dc-47dc-9ccf-3587cec70708" providerId="ADAL" clId="{73A9491E-F31A-7B40-9F51-582FE7DBEC88}" dt="2024-06-06T14:17:56.803" v="1454" actId="164"/>
          <ac:picMkLst>
            <pc:docMk/>
            <pc:sldMk cId="0" sldId="259"/>
            <ac:picMk id="57" creationId="{120158D7-FCA0-7944-BD20-38A9E02A321E}"/>
          </ac:picMkLst>
        </pc:picChg>
        <pc:picChg chg="add mod">
          <ac:chgData name="Abraira, Ana" userId="d8439876-94dc-47dc-9ccf-3587cec70708" providerId="ADAL" clId="{73A9491E-F31A-7B40-9F51-582FE7DBEC88}" dt="2024-06-06T14:17:56.803" v="1454" actId="164"/>
          <ac:picMkLst>
            <pc:docMk/>
            <pc:sldMk cId="0" sldId="259"/>
            <ac:picMk id="58" creationId="{2920F05B-D656-2195-1812-5C3B9772EE16}"/>
          </ac:picMkLst>
        </pc:picChg>
        <pc:picChg chg="add mod">
          <ac:chgData name="Abraira, Ana" userId="d8439876-94dc-47dc-9ccf-3587cec70708" providerId="ADAL" clId="{73A9491E-F31A-7B40-9F51-582FE7DBEC88}" dt="2024-06-06T14:17:56.803" v="1454" actId="164"/>
          <ac:picMkLst>
            <pc:docMk/>
            <pc:sldMk cId="0" sldId="259"/>
            <ac:picMk id="61" creationId="{3E2485CD-61AA-5491-47E7-C5C64D6A7B9B}"/>
          </ac:picMkLst>
        </pc:picChg>
        <pc:picChg chg="add mod">
          <ac:chgData name="Abraira, Ana" userId="d8439876-94dc-47dc-9ccf-3587cec70708" providerId="ADAL" clId="{73A9491E-F31A-7B40-9F51-582FE7DBEC88}" dt="2024-06-06T14:17:56.803" v="1454" actId="164"/>
          <ac:picMkLst>
            <pc:docMk/>
            <pc:sldMk cId="0" sldId="259"/>
            <ac:picMk id="62" creationId="{03C5618B-E354-B089-AAB8-AF1C01D5F2C4}"/>
          </ac:picMkLst>
        </pc:picChg>
        <pc:picChg chg="add mod">
          <ac:chgData name="Abraira, Ana" userId="d8439876-94dc-47dc-9ccf-3587cec70708" providerId="ADAL" clId="{73A9491E-F31A-7B40-9F51-582FE7DBEC88}" dt="2024-06-06T14:17:56.803" v="1454" actId="164"/>
          <ac:picMkLst>
            <pc:docMk/>
            <pc:sldMk cId="0" sldId="259"/>
            <ac:picMk id="63" creationId="{5E049F6B-A317-C56F-9315-92B980F3A426}"/>
          </ac:picMkLst>
        </pc:picChg>
        <pc:picChg chg="add del mod">
          <ac:chgData name="Abraira, Ana" userId="d8439876-94dc-47dc-9ccf-3587cec70708" providerId="ADAL" clId="{73A9491E-F31A-7B40-9F51-582FE7DBEC88}" dt="2024-06-06T10:36:11.003" v="846" actId="478"/>
          <ac:picMkLst>
            <pc:docMk/>
            <pc:sldMk cId="0" sldId="259"/>
            <ac:picMk id="65" creationId="{22D5F6F6-D55A-63A0-DC24-BBE6EC02FD7C}"/>
          </ac:picMkLst>
        </pc:picChg>
        <pc:picChg chg="add del mod">
          <ac:chgData name="Abraira, Ana" userId="d8439876-94dc-47dc-9ccf-3587cec70708" providerId="ADAL" clId="{73A9491E-F31A-7B40-9F51-582FE7DBEC88}" dt="2024-06-06T10:37:43.785" v="863" actId="478"/>
          <ac:picMkLst>
            <pc:docMk/>
            <pc:sldMk cId="0" sldId="259"/>
            <ac:picMk id="69" creationId="{57069D15-B593-2E19-CEB3-9683F77C2593}"/>
          </ac:picMkLst>
        </pc:picChg>
        <pc:picChg chg="add del mod">
          <ac:chgData name="Abraira, Ana" userId="d8439876-94dc-47dc-9ccf-3587cec70708" providerId="ADAL" clId="{73A9491E-F31A-7B40-9F51-582FE7DBEC88}" dt="2024-06-06T10:37:59.043" v="868" actId="478"/>
          <ac:picMkLst>
            <pc:docMk/>
            <pc:sldMk cId="0" sldId="259"/>
            <ac:picMk id="70" creationId="{BDA6F10A-43C2-011C-C16A-BE268AF4077E}"/>
          </ac:picMkLst>
        </pc:picChg>
        <pc:picChg chg="add mod">
          <ac:chgData name="Abraira, Ana" userId="d8439876-94dc-47dc-9ccf-3587cec70708" providerId="ADAL" clId="{73A9491E-F31A-7B40-9F51-582FE7DBEC88}" dt="2024-06-06T14:17:56.803" v="1454" actId="164"/>
          <ac:picMkLst>
            <pc:docMk/>
            <pc:sldMk cId="0" sldId="259"/>
            <ac:picMk id="71" creationId="{C7FF180F-FA07-327A-3472-6F8BC93CC265}"/>
          </ac:picMkLst>
        </pc:picChg>
        <pc:picChg chg="add del mod">
          <ac:chgData name="Abraira, Ana" userId="d8439876-94dc-47dc-9ccf-3587cec70708" providerId="ADAL" clId="{73A9491E-F31A-7B40-9F51-582FE7DBEC88}" dt="2024-06-06T10:58:00.944" v="1049" actId="478"/>
          <ac:picMkLst>
            <pc:docMk/>
            <pc:sldMk cId="0" sldId="259"/>
            <ac:picMk id="91" creationId="{47B91A81-F10E-3275-019B-FA5588323602}"/>
          </ac:picMkLst>
        </pc:picChg>
        <pc:picChg chg="add del mod">
          <ac:chgData name="Abraira, Ana" userId="d8439876-94dc-47dc-9ccf-3587cec70708" providerId="ADAL" clId="{73A9491E-F31A-7B40-9F51-582FE7DBEC88}" dt="2024-06-06T10:57:33.627" v="1035" actId="478"/>
          <ac:picMkLst>
            <pc:docMk/>
            <pc:sldMk cId="0" sldId="259"/>
            <ac:picMk id="93" creationId="{075CCD71-7AD1-A6CE-2B50-3917422DB6C8}"/>
          </ac:picMkLst>
        </pc:picChg>
        <pc:picChg chg="add del mod">
          <ac:chgData name="Abraira, Ana" userId="d8439876-94dc-47dc-9ccf-3587cec70708" providerId="ADAL" clId="{73A9491E-F31A-7B40-9F51-582FE7DBEC88}" dt="2024-06-06T10:57:50.635" v="1044" actId="478"/>
          <ac:picMkLst>
            <pc:docMk/>
            <pc:sldMk cId="0" sldId="259"/>
            <ac:picMk id="95" creationId="{678AAA6B-0A4B-9635-5AC0-E9886467E9DD}"/>
          </ac:picMkLst>
        </pc:picChg>
        <pc:picChg chg="add mod">
          <ac:chgData name="Abraira, Ana" userId="d8439876-94dc-47dc-9ccf-3587cec70708" providerId="ADAL" clId="{73A9491E-F31A-7B40-9F51-582FE7DBEC88}" dt="2024-06-06T14:17:56.803" v="1454" actId="164"/>
          <ac:picMkLst>
            <pc:docMk/>
            <pc:sldMk cId="0" sldId="259"/>
            <ac:picMk id="96" creationId="{36606CE5-BB28-7D66-E5A4-6DA6810B60EF}"/>
          </ac:picMkLst>
        </pc:picChg>
        <pc:picChg chg="add mod">
          <ac:chgData name="Abraira, Ana" userId="d8439876-94dc-47dc-9ccf-3587cec70708" providerId="ADAL" clId="{73A9491E-F31A-7B40-9F51-582FE7DBEC88}" dt="2024-06-06T14:17:56.803" v="1454" actId="164"/>
          <ac:picMkLst>
            <pc:docMk/>
            <pc:sldMk cId="0" sldId="259"/>
            <ac:picMk id="97" creationId="{93B9D7C7-488A-CD91-C130-EB1C178CB24D}"/>
          </ac:picMkLst>
        </pc:picChg>
        <pc:picChg chg="add mod">
          <ac:chgData name="Abraira, Ana" userId="d8439876-94dc-47dc-9ccf-3587cec70708" providerId="ADAL" clId="{73A9491E-F31A-7B40-9F51-582FE7DBEC88}" dt="2024-06-06T14:17:56.803" v="1454" actId="164"/>
          <ac:picMkLst>
            <pc:docMk/>
            <pc:sldMk cId="0" sldId="259"/>
            <ac:picMk id="98" creationId="{6A79933C-7803-022C-CCC7-723AC93151C5}"/>
          </ac:picMkLst>
        </pc:picChg>
        <pc:picChg chg="add mod">
          <ac:chgData name="Abraira, Ana" userId="d8439876-94dc-47dc-9ccf-3587cec70708" providerId="ADAL" clId="{73A9491E-F31A-7B40-9F51-582FE7DBEC88}" dt="2024-06-06T14:17:56.803" v="1454" actId="164"/>
          <ac:picMkLst>
            <pc:docMk/>
            <pc:sldMk cId="0" sldId="259"/>
            <ac:picMk id="99" creationId="{829AA19C-7AB1-0290-B747-79DB3EEE828D}"/>
          </ac:picMkLst>
        </pc:picChg>
        <pc:cxnChg chg="add mod">
          <ac:chgData name="Abraira, Ana" userId="d8439876-94dc-47dc-9ccf-3587cec70708" providerId="ADAL" clId="{73A9491E-F31A-7B40-9F51-582FE7DBEC88}" dt="2024-06-06T14:17:56.803" v="1454" actId="164"/>
          <ac:cxnSpMkLst>
            <pc:docMk/>
            <pc:sldMk cId="0" sldId="259"/>
            <ac:cxnSpMk id="73" creationId="{32CF7807-DCE8-50AE-9659-B102C0281CEB}"/>
          </ac:cxnSpMkLst>
        </pc:cxnChg>
        <pc:cxnChg chg="add mod">
          <ac:chgData name="Abraira, Ana" userId="d8439876-94dc-47dc-9ccf-3587cec70708" providerId="ADAL" clId="{73A9491E-F31A-7B40-9F51-582FE7DBEC88}" dt="2024-06-06T14:17:56.803" v="1454" actId="164"/>
          <ac:cxnSpMkLst>
            <pc:docMk/>
            <pc:sldMk cId="0" sldId="259"/>
            <ac:cxnSpMk id="79" creationId="{A32CDF91-BAE6-B851-EAF0-97BF1B3FC04A}"/>
          </ac:cxnSpMkLst>
        </pc:cxnChg>
        <pc:cxnChg chg="add mod">
          <ac:chgData name="Abraira, Ana" userId="d8439876-94dc-47dc-9ccf-3587cec70708" providerId="ADAL" clId="{73A9491E-F31A-7B40-9F51-582FE7DBEC88}" dt="2024-06-06T14:17:56.803" v="1454" actId="164"/>
          <ac:cxnSpMkLst>
            <pc:docMk/>
            <pc:sldMk cId="0" sldId="259"/>
            <ac:cxnSpMk id="83" creationId="{AE35A291-7B09-C841-30AA-2F53B80BFADE}"/>
          </ac:cxnSpMkLst>
        </pc:cxnChg>
        <pc:cxnChg chg="add mod">
          <ac:chgData name="Abraira, Ana" userId="d8439876-94dc-47dc-9ccf-3587cec70708" providerId="ADAL" clId="{73A9491E-F31A-7B40-9F51-582FE7DBEC88}" dt="2024-06-06T14:17:56.803" v="1454" actId="164"/>
          <ac:cxnSpMkLst>
            <pc:docMk/>
            <pc:sldMk cId="0" sldId="259"/>
            <ac:cxnSpMk id="85" creationId="{8BD67608-D555-9068-733C-4D8986D97E5B}"/>
          </ac:cxnSpMkLst>
        </pc:cxnChg>
        <pc:cxnChg chg="add mod">
          <ac:chgData name="Abraira, Ana" userId="d8439876-94dc-47dc-9ccf-3587cec70708" providerId="ADAL" clId="{73A9491E-F31A-7B40-9F51-582FE7DBEC88}" dt="2024-06-06T14:17:56.803" v="1454" actId="164"/>
          <ac:cxnSpMkLst>
            <pc:docMk/>
            <pc:sldMk cId="0" sldId="259"/>
            <ac:cxnSpMk id="88" creationId="{0F12EC24-00F3-E79D-3471-ABCE3638FF4F}"/>
          </ac:cxnSpMkLst>
        </pc:cxnChg>
      </pc:sldChg>
      <pc:sldChg chg="addSp delSp modSp mod">
        <pc:chgData name="Abraira, Ana" userId="d8439876-94dc-47dc-9ccf-3587cec70708" providerId="ADAL" clId="{73A9491E-F31A-7B40-9F51-582FE7DBEC88}" dt="2024-06-06T13:33:16.512" v="1165" actId="732"/>
        <pc:sldMkLst>
          <pc:docMk/>
          <pc:sldMk cId="0" sldId="260"/>
        </pc:sldMkLst>
        <pc:spChg chg="mod">
          <ac:chgData name="Abraira, Ana" userId="d8439876-94dc-47dc-9ccf-3587cec70708" providerId="ADAL" clId="{73A9491E-F31A-7B40-9F51-582FE7DBEC88}" dt="2024-06-06T13:33:06.526" v="1163" actId="14100"/>
          <ac:spMkLst>
            <pc:docMk/>
            <pc:sldMk cId="0" sldId="260"/>
            <ac:spMk id="2" creationId="{00000000-0000-0000-0000-000000000000}"/>
          </ac:spMkLst>
        </pc:spChg>
        <pc:spChg chg="mod">
          <ac:chgData name="Abraira, Ana" userId="d8439876-94dc-47dc-9ccf-3587cec70708" providerId="ADAL" clId="{73A9491E-F31A-7B40-9F51-582FE7DBEC88}" dt="2024-06-06T13:33:06.526" v="1163" actId="14100"/>
          <ac:spMkLst>
            <pc:docMk/>
            <pc:sldMk cId="0" sldId="260"/>
            <ac:spMk id="3" creationId="{00000000-0000-0000-0000-000000000000}"/>
          </ac:spMkLst>
        </pc:spChg>
        <pc:spChg chg="mod">
          <ac:chgData name="Abraira, Ana" userId="d8439876-94dc-47dc-9ccf-3587cec70708" providerId="ADAL" clId="{73A9491E-F31A-7B40-9F51-582FE7DBEC88}" dt="2024-06-06T13:33:06.526" v="1163" actId="14100"/>
          <ac:spMkLst>
            <pc:docMk/>
            <pc:sldMk cId="0" sldId="260"/>
            <ac:spMk id="4" creationId="{00000000-0000-0000-0000-000000000000}"/>
          </ac:spMkLst>
        </pc:spChg>
        <pc:spChg chg="mod">
          <ac:chgData name="Abraira, Ana" userId="d8439876-94dc-47dc-9ccf-3587cec70708" providerId="ADAL" clId="{73A9491E-F31A-7B40-9F51-582FE7DBEC88}" dt="2024-06-06T13:31:21.663" v="1137" actId="1076"/>
          <ac:spMkLst>
            <pc:docMk/>
            <pc:sldMk cId="0" sldId="260"/>
            <ac:spMk id="9" creationId="{00000000-0000-0000-0000-000000000000}"/>
          </ac:spMkLst>
        </pc:spChg>
        <pc:spChg chg="mod">
          <ac:chgData name="Abraira, Ana" userId="d8439876-94dc-47dc-9ccf-3587cec70708" providerId="ADAL" clId="{73A9491E-F31A-7B40-9F51-582FE7DBEC88}" dt="2024-06-06T13:31:21.663" v="1137" actId="1076"/>
          <ac:spMkLst>
            <pc:docMk/>
            <pc:sldMk cId="0" sldId="260"/>
            <ac:spMk id="10" creationId="{00000000-0000-0000-0000-000000000000}"/>
          </ac:spMkLst>
        </pc:spChg>
        <pc:spChg chg="del">
          <ac:chgData name="Abraira, Ana" userId="d8439876-94dc-47dc-9ccf-3587cec70708" providerId="ADAL" clId="{73A9491E-F31A-7B40-9F51-582FE7DBEC88}" dt="2024-06-06T10:47:39.639" v="932" actId="478"/>
          <ac:spMkLst>
            <pc:docMk/>
            <pc:sldMk cId="0" sldId="260"/>
            <ac:spMk id="12" creationId="{00000000-0000-0000-0000-000000000000}"/>
          </ac:spMkLst>
        </pc:spChg>
        <pc:grpChg chg="del mod">
          <ac:chgData name="Abraira, Ana" userId="d8439876-94dc-47dc-9ccf-3587cec70708" providerId="ADAL" clId="{73A9491E-F31A-7B40-9F51-582FE7DBEC88}" dt="2024-06-06T13:24:10.302" v="1103" actId="165"/>
          <ac:grpSpMkLst>
            <pc:docMk/>
            <pc:sldMk cId="0" sldId="260"/>
            <ac:grpSpMk id="5" creationId="{00000000-0000-0000-0000-000000000000}"/>
          </ac:grpSpMkLst>
        </pc:grpChg>
        <pc:picChg chg="del">
          <ac:chgData name="Abraira, Ana" userId="d8439876-94dc-47dc-9ccf-3587cec70708" providerId="ADAL" clId="{73A9491E-F31A-7B40-9F51-582FE7DBEC88}" dt="2024-06-06T13:20:09.158" v="1074" actId="478"/>
          <ac:picMkLst>
            <pc:docMk/>
            <pc:sldMk cId="0" sldId="260"/>
            <ac:picMk id="6" creationId="{00000000-0000-0000-0000-000000000000}"/>
          </ac:picMkLst>
        </pc:picChg>
        <pc:picChg chg="mod topLvl modCrop">
          <ac:chgData name="Abraira, Ana" userId="d8439876-94dc-47dc-9ccf-3587cec70708" providerId="ADAL" clId="{73A9491E-F31A-7B40-9F51-582FE7DBEC88}" dt="2024-06-06T13:33:16.512" v="1165" actId="732"/>
          <ac:picMkLst>
            <pc:docMk/>
            <pc:sldMk cId="0" sldId="260"/>
            <ac:picMk id="7" creationId="{00000000-0000-0000-0000-000000000000}"/>
          </ac:picMkLst>
        </pc:picChg>
        <pc:picChg chg="del mod topLvl">
          <ac:chgData name="Abraira, Ana" userId="d8439876-94dc-47dc-9ccf-3587cec70708" providerId="ADAL" clId="{73A9491E-F31A-7B40-9F51-582FE7DBEC88}" dt="2024-06-06T13:28:02.308" v="1118" actId="478"/>
          <ac:picMkLst>
            <pc:docMk/>
            <pc:sldMk cId="0" sldId="260"/>
            <ac:picMk id="8" creationId="{00000000-0000-0000-0000-000000000000}"/>
          </ac:picMkLst>
        </pc:picChg>
        <pc:picChg chg="del">
          <ac:chgData name="Abraira, Ana" userId="d8439876-94dc-47dc-9ccf-3587cec70708" providerId="ADAL" clId="{73A9491E-F31A-7B40-9F51-582FE7DBEC88}" dt="2024-06-06T13:28:00.782" v="1117" actId="478"/>
          <ac:picMkLst>
            <pc:docMk/>
            <pc:sldMk cId="0" sldId="260"/>
            <ac:picMk id="11" creationId="{00000000-0000-0000-0000-000000000000}"/>
          </ac:picMkLst>
        </pc:picChg>
        <pc:picChg chg="add mod">
          <ac:chgData name="Abraira, Ana" userId="d8439876-94dc-47dc-9ccf-3587cec70708" providerId="ADAL" clId="{73A9491E-F31A-7B40-9F51-582FE7DBEC88}" dt="2024-06-06T13:31:21.663" v="1137" actId="1076"/>
          <ac:picMkLst>
            <pc:docMk/>
            <pc:sldMk cId="0" sldId="260"/>
            <ac:picMk id="14" creationId="{C4279DED-DBEF-7712-540A-A801EDBE3A48}"/>
          </ac:picMkLst>
        </pc:picChg>
      </pc:sldChg>
      <pc:sldChg chg="addSp delSp modSp mod">
        <pc:chgData name="Abraira, Ana" userId="d8439876-94dc-47dc-9ccf-3587cec70708" providerId="ADAL" clId="{73A9491E-F31A-7B40-9F51-582FE7DBEC88}" dt="2024-06-06T13:54:31.537" v="1305" actId="14826"/>
        <pc:sldMkLst>
          <pc:docMk/>
          <pc:sldMk cId="0" sldId="261"/>
        </pc:sldMkLst>
        <pc:spChg chg="mod">
          <ac:chgData name="Abraira, Ana" userId="d8439876-94dc-47dc-9ccf-3587cec70708" providerId="ADAL" clId="{73A9491E-F31A-7B40-9F51-582FE7DBEC88}" dt="2024-06-06T13:40:38.078" v="1273" actId="14100"/>
          <ac:spMkLst>
            <pc:docMk/>
            <pc:sldMk cId="0" sldId="261"/>
            <ac:spMk id="2" creationId="{00000000-0000-0000-0000-000000000000}"/>
          </ac:spMkLst>
        </pc:spChg>
        <pc:spChg chg="mod">
          <ac:chgData name="Abraira, Ana" userId="d8439876-94dc-47dc-9ccf-3587cec70708" providerId="ADAL" clId="{73A9491E-F31A-7B40-9F51-582FE7DBEC88}" dt="2024-06-06T13:41:09.884" v="1281" actId="1076"/>
          <ac:spMkLst>
            <pc:docMk/>
            <pc:sldMk cId="0" sldId="261"/>
            <ac:spMk id="6" creationId="{00000000-0000-0000-0000-000000000000}"/>
          </ac:spMkLst>
        </pc:spChg>
        <pc:spChg chg="mod">
          <ac:chgData name="Abraira, Ana" userId="d8439876-94dc-47dc-9ccf-3587cec70708" providerId="ADAL" clId="{73A9491E-F31A-7B40-9F51-582FE7DBEC88}" dt="2024-06-06T13:41:15.038" v="1283" actId="113"/>
          <ac:spMkLst>
            <pc:docMk/>
            <pc:sldMk cId="0" sldId="261"/>
            <ac:spMk id="7" creationId="{00000000-0000-0000-0000-000000000000}"/>
          </ac:spMkLst>
        </pc:spChg>
        <pc:spChg chg="del mod">
          <ac:chgData name="Abraira, Ana" userId="d8439876-94dc-47dc-9ccf-3587cec70708" providerId="ADAL" clId="{73A9491E-F31A-7B40-9F51-582FE7DBEC88}" dt="2024-06-06T13:34:18.908" v="1190" actId="478"/>
          <ac:spMkLst>
            <pc:docMk/>
            <pc:sldMk cId="0" sldId="261"/>
            <ac:spMk id="8" creationId="{00000000-0000-0000-0000-000000000000}"/>
          </ac:spMkLst>
        </pc:spChg>
        <pc:spChg chg="del">
          <ac:chgData name="Abraira, Ana" userId="d8439876-94dc-47dc-9ccf-3587cec70708" providerId="ADAL" clId="{73A9491E-F31A-7B40-9F51-582FE7DBEC88}" dt="2024-06-06T13:33:59.131" v="1179" actId="478"/>
          <ac:spMkLst>
            <pc:docMk/>
            <pc:sldMk cId="0" sldId="261"/>
            <ac:spMk id="12" creationId="{00000000-0000-0000-0000-000000000000}"/>
          </ac:spMkLst>
        </pc:spChg>
        <pc:spChg chg="del">
          <ac:chgData name="Abraira, Ana" userId="d8439876-94dc-47dc-9ccf-3587cec70708" providerId="ADAL" clId="{73A9491E-F31A-7B40-9F51-582FE7DBEC88}" dt="2024-06-06T13:34:00.201" v="1180" actId="478"/>
          <ac:spMkLst>
            <pc:docMk/>
            <pc:sldMk cId="0" sldId="261"/>
            <ac:spMk id="13" creationId="{00000000-0000-0000-0000-000000000000}"/>
          </ac:spMkLst>
        </pc:spChg>
        <pc:spChg chg="add mod">
          <ac:chgData name="Abraira, Ana" userId="d8439876-94dc-47dc-9ccf-3587cec70708" providerId="ADAL" clId="{73A9491E-F31A-7B40-9F51-582FE7DBEC88}" dt="2024-06-06T13:54:31.537" v="1305" actId="14826"/>
          <ac:spMkLst>
            <pc:docMk/>
            <pc:sldMk cId="0" sldId="261"/>
            <ac:spMk id="14" creationId="{5B70F1CD-0E55-3816-9976-EDC55113A633}"/>
          </ac:spMkLst>
        </pc:spChg>
        <pc:spChg chg="add mod">
          <ac:chgData name="Abraira, Ana" userId="d8439876-94dc-47dc-9ccf-3587cec70708" providerId="ADAL" clId="{73A9491E-F31A-7B40-9F51-582FE7DBEC88}" dt="2024-06-06T13:34:14.853" v="1188" actId="20577"/>
          <ac:spMkLst>
            <pc:docMk/>
            <pc:sldMk cId="0" sldId="261"/>
            <ac:spMk id="15" creationId="{7EF56EDE-C11E-D05F-DFEE-E6916189582A}"/>
          </ac:spMkLst>
        </pc:spChg>
        <pc:spChg chg="add del mod">
          <ac:chgData name="Abraira, Ana" userId="d8439876-94dc-47dc-9ccf-3587cec70708" providerId="ADAL" clId="{73A9491E-F31A-7B40-9F51-582FE7DBEC88}" dt="2024-06-06T13:34:46.349" v="1195" actId="478"/>
          <ac:spMkLst>
            <pc:docMk/>
            <pc:sldMk cId="0" sldId="261"/>
            <ac:spMk id="17" creationId="{349589BC-EA15-E528-AB59-34D5BA58294C}"/>
          </ac:spMkLst>
        </pc:spChg>
        <pc:spChg chg="add del mod">
          <ac:chgData name="Abraira, Ana" userId="d8439876-94dc-47dc-9ccf-3587cec70708" providerId="ADAL" clId="{73A9491E-F31A-7B40-9F51-582FE7DBEC88}" dt="2024-06-06T13:35:20.337" v="1205" actId="478"/>
          <ac:spMkLst>
            <pc:docMk/>
            <pc:sldMk cId="0" sldId="261"/>
            <ac:spMk id="18" creationId="{B85C90BA-57C3-D529-F029-CC06362318C3}"/>
          </ac:spMkLst>
        </pc:spChg>
        <pc:spChg chg="add del mod">
          <ac:chgData name="Abraira, Ana" userId="d8439876-94dc-47dc-9ccf-3587cec70708" providerId="ADAL" clId="{73A9491E-F31A-7B40-9F51-582FE7DBEC88}" dt="2024-06-06T13:39:08.598" v="1255" actId="478"/>
          <ac:spMkLst>
            <pc:docMk/>
            <pc:sldMk cId="0" sldId="261"/>
            <ac:spMk id="24" creationId="{20A0D928-3348-87FA-005E-3DCCFDD9FAC6}"/>
          </ac:spMkLst>
        </pc:spChg>
        <pc:spChg chg="add mod">
          <ac:chgData name="Abraira, Ana" userId="d8439876-94dc-47dc-9ccf-3587cec70708" providerId="ADAL" clId="{73A9491E-F31A-7B40-9F51-582FE7DBEC88}" dt="2024-06-06T13:41:07.347" v="1280" actId="1076"/>
          <ac:spMkLst>
            <pc:docMk/>
            <pc:sldMk cId="0" sldId="261"/>
            <ac:spMk id="25" creationId="{1F490CE2-E3DF-868B-6C64-FFBAB9614B65}"/>
          </ac:spMkLst>
        </pc:spChg>
        <pc:spChg chg="add del mod">
          <ac:chgData name="Abraira, Ana" userId="d8439876-94dc-47dc-9ccf-3587cec70708" providerId="ADAL" clId="{73A9491E-F31A-7B40-9F51-582FE7DBEC88}" dt="2024-06-06T13:41:29.554" v="1286" actId="478"/>
          <ac:spMkLst>
            <pc:docMk/>
            <pc:sldMk cId="0" sldId="261"/>
            <ac:spMk id="26" creationId="{935DD62F-3399-F1FF-C59E-ADB5E822C039}"/>
          </ac:spMkLst>
        </pc:spChg>
        <pc:grpChg chg="del">
          <ac:chgData name="Abraira, Ana" userId="d8439876-94dc-47dc-9ccf-3587cec70708" providerId="ADAL" clId="{73A9491E-F31A-7B40-9F51-582FE7DBEC88}" dt="2024-06-06T13:34:58.138" v="1197" actId="165"/>
          <ac:grpSpMkLst>
            <pc:docMk/>
            <pc:sldMk cId="0" sldId="261"/>
            <ac:grpSpMk id="3" creationId="{00000000-0000-0000-0000-000000000000}"/>
          </ac:grpSpMkLst>
        </pc:grpChg>
        <pc:grpChg chg="del mod">
          <ac:chgData name="Abraira, Ana" userId="d8439876-94dc-47dc-9ccf-3587cec70708" providerId="ADAL" clId="{73A9491E-F31A-7B40-9F51-582FE7DBEC88}" dt="2024-06-06T13:52:57.189" v="1298" actId="478"/>
          <ac:grpSpMkLst>
            <pc:docMk/>
            <pc:sldMk cId="0" sldId="261"/>
            <ac:grpSpMk id="9" creationId="{00000000-0000-0000-0000-000000000000}"/>
          </ac:grpSpMkLst>
        </pc:grpChg>
        <pc:picChg chg="del mod topLvl">
          <ac:chgData name="Abraira, Ana" userId="d8439876-94dc-47dc-9ccf-3587cec70708" providerId="ADAL" clId="{73A9491E-F31A-7B40-9F51-582FE7DBEC88}" dt="2024-06-06T13:34:59.983" v="1198" actId="478"/>
          <ac:picMkLst>
            <pc:docMk/>
            <pc:sldMk cId="0" sldId="261"/>
            <ac:picMk id="4" creationId="{00000000-0000-0000-0000-000000000000}"/>
          </ac:picMkLst>
        </pc:picChg>
        <pc:picChg chg="add del mod topLvl">
          <ac:chgData name="Abraira, Ana" userId="d8439876-94dc-47dc-9ccf-3587cec70708" providerId="ADAL" clId="{73A9491E-F31A-7B40-9F51-582FE7DBEC88}" dt="2024-06-06T13:39:10.944" v="1257" actId="478"/>
          <ac:picMkLst>
            <pc:docMk/>
            <pc:sldMk cId="0" sldId="261"/>
            <ac:picMk id="5" creationId="{00000000-0000-0000-0000-000000000000}"/>
          </ac:picMkLst>
        </pc:picChg>
        <pc:picChg chg="add del mod">
          <ac:chgData name="Abraira, Ana" userId="d8439876-94dc-47dc-9ccf-3587cec70708" providerId="ADAL" clId="{73A9491E-F31A-7B40-9F51-582FE7DBEC88}" dt="2024-06-06T13:35:16.177" v="1204" actId="478"/>
          <ac:picMkLst>
            <pc:docMk/>
            <pc:sldMk cId="0" sldId="261"/>
            <ac:picMk id="19" creationId="{C950C1CD-41E5-8761-D428-737598481D40}"/>
          </ac:picMkLst>
        </pc:picChg>
        <pc:picChg chg="add del mod modCrop">
          <ac:chgData name="Abraira, Ana" userId="d8439876-94dc-47dc-9ccf-3587cec70708" providerId="ADAL" clId="{73A9491E-F31A-7B40-9F51-582FE7DBEC88}" dt="2024-06-06T13:37:37.997" v="1212" actId="478"/>
          <ac:picMkLst>
            <pc:docMk/>
            <pc:sldMk cId="0" sldId="261"/>
            <ac:picMk id="20" creationId="{6D8A215B-851B-3972-A579-50A71548C63E}"/>
          </ac:picMkLst>
        </pc:picChg>
        <pc:picChg chg="add mod">
          <ac:chgData name="Abraira, Ana" userId="d8439876-94dc-47dc-9ccf-3587cec70708" providerId="ADAL" clId="{73A9491E-F31A-7B40-9F51-582FE7DBEC88}" dt="2024-06-06T13:37:58.892" v="1215"/>
          <ac:picMkLst>
            <pc:docMk/>
            <pc:sldMk cId="0" sldId="261"/>
            <ac:picMk id="21" creationId="{5B75D7B2-A95C-F27A-9055-EAEC6D3D0C30}"/>
          </ac:picMkLst>
        </pc:picChg>
        <pc:picChg chg="add del mod modCrop">
          <ac:chgData name="Abraira, Ana" userId="d8439876-94dc-47dc-9ccf-3587cec70708" providerId="ADAL" clId="{73A9491E-F31A-7B40-9F51-582FE7DBEC88}" dt="2024-06-06T13:39:09.370" v="1256" actId="478"/>
          <ac:picMkLst>
            <pc:docMk/>
            <pc:sldMk cId="0" sldId="261"/>
            <ac:picMk id="22" creationId="{63F388A4-9431-D3C5-8DDF-4CD9FC3BE960}"/>
          </ac:picMkLst>
        </pc:picChg>
        <pc:picChg chg="add del mod">
          <ac:chgData name="Abraira, Ana" userId="d8439876-94dc-47dc-9ccf-3587cec70708" providerId="ADAL" clId="{73A9491E-F31A-7B40-9F51-582FE7DBEC88}" dt="2024-06-06T13:38:41.027" v="1248" actId="478"/>
          <ac:picMkLst>
            <pc:docMk/>
            <pc:sldMk cId="0" sldId="261"/>
            <ac:picMk id="23" creationId="{B182B627-1475-F64C-7F73-78A2E6224E7D}"/>
          </ac:picMkLst>
        </pc:picChg>
        <pc:picChg chg="add del mod">
          <ac:chgData name="Abraira, Ana" userId="d8439876-94dc-47dc-9ccf-3587cec70708" providerId="ADAL" clId="{73A9491E-F31A-7B40-9F51-582FE7DBEC88}" dt="2024-06-06T13:52:54.842" v="1297" actId="478"/>
          <ac:picMkLst>
            <pc:docMk/>
            <pc:sldMk cId="0" sldId="261"/>
            <ac:picMk id="28" creationId="{C41D0AA9-8662-4802-7718-B989F56FA554}"/>
          </ac:picMkLst>
        </pc:picChg>
        <pc:picChg chg="add del mod">
          <ac:chgData name="Abraira, Ana" userId="d8439876-94dc-47dc-9ccf-3587cec70708" providerId="ADAL" clId="{73A9491E-F31A-7B40-9F51-582FE7DBEC88}" dt="2024-06-06T13:52:54.842" v="1297" actId="478"/>
          <ac:picMkLst>
            <pc:docMk/>
            <pc:sldMk cId="0" sldId="261"/>
            <ac:picMk id="30" creationId="{ABD3AA9D-9408-62BB-A9BB-1395F7D51780}"/>
          </ac:picMkLst>
        </pc:picChg>
        <pc:picChg chg="add mod">
          <ac:chgData name="Abraira, Ana" userId="d8439876-94dc-47dc-9ccf-3587cec70708" providerId="ADAL" clId="{73A9491E-F31A-7B40-9F51-582FE7DBEC88}" dt="2024-06-06T13:53:35.347" v="1304" actId="1076"/>
          <ac:picMkLst>
            <pc:docMk/>
            <pc:sldMk cId="0" sldId="261"/>
            <ac:picMk id="31" creationId="{E07B6B5D-D48E-F1FF-79DB-035F9A445875}"/>
          </ac:picMkLst>
        </pc:picChg>
        <pc:picChg chg="add mod">
          <ac:chgData name="Abraira, Ana" userId="d8439876-94dc-47dc-9ccf-3587cec70708" providerId="ADAL" clId="{73A9491E-F31A-7B40-9F51-582FE7DBEC88}" dt="2024-06-06T13:53:30.810" v="1303" actId="1076"/>
          <ac:picMkLst>
            <pc:docMk/>
            <pc:sldMk cId="0" sldId="261"/>
            <ac:picMk id="32" creationId="{CA276508-DB8E-571A-7F8D-5BE4CD31B295}"/>
          </ac:picMkLst>
        </pc:picChg>
      </pc:sldChg>
      <pc:sldChg chg="addSp delSp modSp mod">
        <pc:chgData name="Abraira, Ana" userId="d8439876-94dc-47dc-9ccf-3587cec70708" providerId="ADAL" clId="{73A9491E-F31A-7B40-9F51-582FE7DBEC88}" dt="2024-06-06T14:15:23.600" v="1444" actId="478"/>
        <pc:sldMkLst>
          <pc:docMk/>
          <pc:sldMk cId="0" sldId="262"/>
        </pc:sldMkLst>
        <pc:spChg chg="del mod">
          <ac:chgData name="Abraira, Ana" userId="d8439876-94dc-47dc-9ccf-3587cec70708" providerId="ADAL" clId="{73A9491E-F31A-7B40-9F51-582FE7DBEC88}" dt="2024-06-06T13:56:32.103" v="1308" actId="478"/>
          <ac:spMkLst>
            <pc:docMk/>
            <pc:sldMk cId="0" sldId="262"/>
            <ac:spMk id="2" creationId="{00000000-0000-0000-0000-000000000000}"/>
          </ac:spMkLst>
        </pc:spChg>
        <pc:spChg chg="mod">
          <ac:chgData name="Abraira, Ana" userId="d8439876-94dc-47dc-9ccf-3587cec70708" providerId="ADAL" clId="{73A9491E-F31A-7B40-9F51-582FE7DBEC88}" dt="2024-06-06T14:08:18.380" v="1376" actId="207"/>
          <ac:spMkLst>
            <pc:docMk/>
            <pc:sldMk cId="0" sldId="262"/>
            <ac:spMk id="3" creationId="{00000000-0000-0000-0000-000000000000}"/>
          </ac:spMkLst>
        </pc:spChg>
        <pc:spChg chg="del mod">
          <ac:chgData name="Abraira, Ana" userId="d8439876-94dc-47dc-9ccf-3587cec70708" providerId="ADAL" clId="{73A9491E-F31A-7B40-9F51-582FE7DBEC88}" dt="2024-06-06T14:03:13.171" v="1345" actId="478"/>
          <ac:spMkLst>
            <pc:docMk/>
            <pc:sldMk cId="0" sldId="262"/>
            <ac:spMk id="4" creationId="{00000000-0000-0000-0000-000000000000}"/>
          </ac:spMkLst>
        </pc:spChg>
        <pc:spChg chg="mod">
          <ac:chgData name="Abraira, Ana" userId="d8439876-94dc-47dc-9ccf-3587cec70708" providerId="ADAL" clId="{73A9491E-F31A-7B40-9F51-582FE7DBEC88}" dt="2024-06-06T14:03:21.124" v="1347" actId="1076"/>
          <ac:spMkLst>
            <pc:docMk/>
            <pc:sldMk cId="0" sldId="262"/>
            <ac:spMk id="5" creationId="{00000000-0000-0000-0000-000000000000}"/>
          </ac:spMkLst>
        </pc:spChg>
        <pc:spChg chg="mod">
          <ac:chgData name="Abraira, Ana" userId="d8439876-94dc-47dc-9ccf-3587cec70708" providerId="ADAL" clId="{73A9491E-F31A-7B40-9F51-582FE7DBEC88}" dt="2024-06-06T14:04:35.571" v="1364" actId="113"/>
          <ac:spMkLst>
            <pc:docMk/>
            <pc:sldMk cId="0" sldId="262"/>
            <ac:spMk id="6" creationId="{00000000-0000-0000-0000-000000000000}"/>
          </ac:spMkLst>
        </pc:spChg>
        <pc:spChg chg="mod">
          <ac:chgData name="Abraira, Ana" userId="d8439876-94dc-47dc-9ccf-3587cec70708" providerId="ADAL" clId="{73A9491E-F31A-7B40-9F51-582FE7DBEC88}" dt="2024-06-06T14:04:55.838" v="1371" actId="113"/>
          <ac:spMkLst>
            <pc:docMk/>
            <pc:sldMk cId="0" sldId="262"/>
            <ac:spMk id="7" creationId="{00000000-0000-0000-0000-000000000000}"/>
          </ac:spMkLst>
        </pc:spChg>
        <pc:spChg chg="mod">
          <ac:chgData name="Abraira, Ana" userId="d8439876-94dc-47dc-9ccf-3587cec70708" providerId="ADAL" clId="{73A9491E-F31A-7B40-9F51-582FE7DBEC88}" dt="2024-06-06T14:10:41.234" v="1386" actId="20577"/>
          <ac:spMkLst>
            <pc:docMk/>
            <pc:sldMk cId="0" sldId="262"/>
            <ac:spMk id="8" creationId="{00000000-0000-0000-0000-000000000000}"/>
          </ac:spMkLst>
        </pc:spChg>
        <pc:spChg chg="del">
          <ac:chgData name="Abraira, Ana" userId="d8439876-94dc-47dc-9ccf-3587cec70708" providerId="ADAL" clId="{73A9491E-F31A-7B40-9F51-582FE7DBEC88}" dt="2024-06-06T14:15:23.600" v="1444" actId="478"/>
          <ac:spMkLst>
            <pc:docMk/>
            <pc:sldMk cId="0" sldId="262"/>
            <ac:spMk id="10" creationId="{00000000-0000-0000-0000-000000000000}"/>
          </ac:spMkLst>
        </pc:spChg>
        <pc:spChg chg="del">
          <ac:chgData name="Abraira, Ana" userId="d8439876-94dc-47dc-9ccf-3587cec70708" providerId="ADAL" clId="{73A9491E-F31A-7B40-9F51-582FE7DBEC88}" dt="2024-06-06T14:15:23.600" v="1444" actId="478"/>
          <ac:spMkLst>
            <pc:docMk/>
            <pc:sldMk cId="0" sldId="262"/>
            <ac:spMk id="11" creationId="{00000000-0000-0000-0000-000000000000}"/>
          </ac:spMkLst>
        </pc:spChg>
        <pc:spChg chg="add mod modCrop">
          <ac:chgData name="Abraira, Ana" userId="d8439876-94dc-47dc-9ccf-3587cec70708" providerId="ADAL" clId="{73A9491E-F31A-7B40-9F51-582FE7DBEC88}" dt="2024-06-06T14:12:11.926" v="1403" actId="18131"/>
          <ac:spMkLst>
            <pc:docMk/>
            <pc:sldMk cId="0" sldId="262"/>
            <ac:spMk id="12" creationId="{A4F7DD7F-4E89-F49A-C1F5-F05646EF109F}"/>
          </ac:spMkLst>
        </pc:spChg>
        <pc:spChg chg="add mod">
          <ac:chgData name="Abraira, Ana" userId="d8439876-94dc-47dc-9ccf-3587cec70708" providerId="ADAL" clId="{73A9491E-F31A-7B40-9F51-582FE7DBEC88}" dt="2024-06-06T13:56:50.507" v="1334" actId="14100"/>
          <ac:spMkLst>
            <pc:docMk/>
            <pc:sldMk cId="0" sldId="262"/>
            <ac:spMk id="13" creationId="{0698B108-95EC-3AAC-5177-24883BD36489}"/>
          </ac:spMkLst>
        </pc:spChg>
        <pc:spChg chg="add del mod">
          <ac:chgData name="Abraira, Ana" userId="d8439876-94dc-47dc-9ccf-3587cec70708" providerId="ADAL" clId="{73A9491E-F31A-7B40-9F51-582FE7DBEC88}" dt="2024-06-06T14:03:16.966" v="1346" actId="478"/>
          <ac:spMkLst>
            <pc:docMk/>
            <pc:sldMk cId="0" sldId="262"/>
            <ac:spMk id="15" creationId="{9F969176-7743-BE3A-F448-6FED5FC34F32}"/>
          </ac:spMkLst>
        </pc:spChg>
        <pc:picChg chg="del">
          <ac:chgData name="Abraira, Ana" userId="d8439876-94dc-47dc-9ccf-3587cec70708" providerId="ADAL" clId="{73A9491E-F31A-7B40-9F51-582FE7DBEC88}" dt="2024-06-06T14:10:31.325" v="1383" actId="478"/>
          <ac:picMkLst>
            <pc:docMk/>
            <pc:sldMk cId="0" sldId="262"/>
            <ac:picMk id="9" creationId="{00000000-0000-0000-0000-000000000000}"/>
          </ac:picMkLst>
        </pc:picChg>
        <pc:picChg chg="add mod">
          <ac:chgData name="Abraira, Ana" userId="d8439876-94dc-47dc-9ccf-3587cec70708" providerId="ADAL" clId="{73A9491E-F31A-7B40-9F51-582FE7DBEC88}" dt="2024-06-06T14:10:35.842" v="1385" actId="1076"/>
          <ac:picMkLst>
            <pc:docMk/>
            <pc:sldMk cId="0" sldId="262"/>
            <ac:picMk id="17" creationId="{21A97364-BE7A-357F-169A-BC86CB997E55}"/>
          </ac:picMkLst>
        </pc:picChg>
      </pc:sldChg>
      <pc:sldChg chg="addSp delSp modSp mod">
        <pc:chgData name="Abraira, Ana" userId="d8439876-94dc-47dc-9ccf-3587cec70708" providerId="ADAL" clId="{73A9491E-F31A-7B40-9F51-582FE7DBEC88}" dt="2024-06-06T14:39:49.858" v="1909" actId="478"/>
        <pc:sldMkLst>
          <pc:docMk/>
          <pc:sldMk cId="0" sldId="263"/>
        </pc:sldMkLst>
        <pc:spChg chg="del">
          <ac:chgData name="Abraira, Ana" userId="d8439876-94dc-47dc-9ccf-3587cec70708" providerId="ADAL" clId="{73A9491E-F31A-7B40-9F51-582FE7DBEC88}" dt="2024-06-06T14:13:13.871" v="1414" actId="478"/>
          <ac:spMkLst>
            <pc:docMk/>
            <pc:sldMk cId="0" sldId="263"/>
            <ac:spMk id="2" creationId="{00000000-0000-0000-0000-000000000000}"/>
          </ac:spMkLst>
        </pc:spChg>
        <pc:spChg chg="del mod">
          <ac:chgData name="Abraira, Ana" userId="d8439876-94dc-47dc-9ccf-3587cec70708" providerId="ADAL" clId="{73A9491E-F31A-7B40-9F51-582FE7DBEC88}" dt="2024-06-06T14:13:56.275" v="1422" actId="478"/>
          <ac:spMkLst>
            <pc:docMk/>
            <pc:sldMk cId="0" sldId="263"/>
            <ac:spMk id="3" creationId="{00000000-0000-0000-0000-000000000000}"/>
          </ac:spMkLst>
        </pc:spChg>
        <pc:spChg chg="mod">
          <ac:chgData name="Abraira, Ana" userId="d8439876-94dc-47dc-9ccf-3587cec70708" providerId="ADAL" clId="{73A9491E-F31A-7B40-9F51-582FE7DBEC88}" dt="2024-06-06T14:32:45.726" v="1734" actId="113"/>
          <ac:spMkLst>
            <pc:docMk/>
            <pc:sldMk cId="0" sldId="263"/>
            <ac:spMk id="4" creationId="{00000000-0000-0000-0000-000000000000}"/>
          </ac:spMkLst>
        </pc:spChg>
        <pc:spChg chg="del mod">
          <ac:chgData name="Abraira, Ana" userId="d8439876-94dc-47dc-9ccf-3587cec70708" providerId="ADAL" clId="{73A9491E-F31A-7B40-9F51-582FE7DBEC88}" dt="2024-06-06T14:39:49.475" v="1908" actId="478"/>
          <ac:spMkLst>
            <pc:docMk/>
            <pc:sldMk cId="0" sldId="263"/>
            <ac:spMk id="5" creationId="{00000000-0000-0000-0000-000000000000}"/>
          </ac:spMkLst>
        </pc:spChg>
        <pc:spChg chg="del mod">
          <ac:chgData name="Abraira, Ana" userId="d8439876-94dc-47dc-9ccf-3587cec70708" providerId="ADAL" clId="{73A9491E-F31A-7B40-9F51-582FE7DBEC88}" dt="2024-06-06T14:39:48.514" v="1906" actId="478"/>
          <ac:spMkLst>
            <pc:docMk/>
            <pc:sldMk cId="0" sldId="263"/>
            <ac:spMk id="6" creationId="{00000000-0000-0000-0000-000000000000}"/>
          </ac:spMkLst>
        </pc:spChg>
        <pc:spChg chg="del mod">
          <ac:chgData name="Abraira, Ana" userId="d8439876-94dc-47dc-9ccf-3587cec70708" providerId="ADAL" clId="{73A9491E-F31A-7B40-9F51-582FE7DBEC88}" dt="2024-06-06T14:39:49.858" v="1909" actId="478"/>
          <ac:spMkLst>
            <pc:docMk/>
            <pc:sldMk cId="0" sldId="263"/>
            <ac:spMk id="7" creationId="{00000000-0000-0000-0000-000000000000}"/>
          </ac:spMkLst>
        </pc:spChg>
        <pc:spChg chg="del mod">
          <ac:chgData name="Abraira, Ana" userId="d8439876-94dc-47dc-9ccf-3587cec70708" providerId="ADAL" clId="{73A9491E-F31A-7B40-9F51-582FE7DBEC88}" dt="2024-06-06T14:39:47.198" v="1904" actId="478"/>
          <ac:spMkLst>
            <pc:docMk/>
            <pc:sldMk cId="0" sldId="263"/>
            <ac:spMk id="8" creationId="{00000000-0000-0000-0000-000000000000}"/>
          </ac:spMkLst>
        </pc:spChg>
        <pc:spChg chg="del mod">
          <ac:chgData name="Abraira, Ana" userId="d8439876-94dc-47dc-9ccf-3587cec70708" providerId="ADAL" clId="{73A9491E-F31A-7B40-9F51-582FE7DBEC88}" dt="2024-06-06T14:32:30.985" v="1732" actId="478"/>
          <ac:spMkLst>
            <pc:docMk/>
            <pc:sldMk cId="0" sldId="263"/>
            <ac:spMk id="13" creationId="{00000000-0000-0000-0000-000000000000}"/>
          </ac:spMkLst>
        </pc:spChg>
        <pc:spChg chg="del mod">
          <ac:chgData name="Abraira, Ana" userId="d8439876-94dc-47dc-9ccf-3587cec70708" providerId="ADAL" clId="{73A9491E-F31A-7B40-9F51-582FE7DBEC88}" dt="2024-06-06T14:32:30.985" v="1732" actId="478"/>
          <ac:spMkLst>
            <pc:docMk/>
            <pc:sldMk cId="0" sldId="263"/>
            <ac:spMk id="14" creationId="{00000000-0000-0000-0000-000000000000}"/>
          </ac:spMkLst>
        </pc:spChg>
        <pc:spChg chg="del mod">
          <ac:chgData name="Abraira, Ana" userId="d8439876-94dc-47dc-9ccf-3587cec70708" providerId="ADAL" clId="{73A9491E-F31A-7B40-9F51-582FE7DBEC88}" dt="2024-06-06T14:32:30.985" v="1732" actId="478"/>
          <ac:spMkLst>
            <pc:docMk/>
            <pc:sldMk cId="0" sldId="263"/>
            <ac:spMk id="15" creationId="{00000000-0000-0000-0000-000000000000}"/>
          </ac:spMkLst>
        </pc:spChg>
        <pc:spChg chg="del mod">
          <ac:chgData name="Abraira, Ana" userId="d8439876-94dc-47dc-9ccf-3587cec70708" providerId="ADAL" clId="{73A9491E-F31A-7B40-9F51-582FE7DBEC88}" dt="2024-06-06T14:32:30.985" v="1732" actId="478"/>
          <ac:spMkLst>
            <pc:docMk/>
            <pc:sldMk cId="0" sldId="263"/>
            <ac:spMk id="16" creationId="{00000000-0000-0000-0000-000000000000}"/>
          </ac:spMkLst>
        </pc:spChg>
        <pc:spChg chg="del mod">
          <ac:chgData name="Abraira, Ana" userId="d8439876-94dc-47dc-9ccf-3587cec70708" providerId="ADAL" clId="{73A9491E-F31A-7B40-9F51-582FE7DBEC88}" dt="2024-06-06T14:32:30.985" v="1732" actId="478"/>
          <ac:spMkLst>
            <pc:docMk/>
            <pc:sldMk cId="0" sldId="263"/>
            <ac:spMk id="17" creationId="{00000000-0000-0000-0000-000000000000}"/>
          </ac:spMkLst>
        </pc:spChg>
        <pc:spChg chg="del">
          <ac:chgData name="Abraira, Ana" userId="d8439876-94dc-47dc-9ccf-3587cec70708" providerId="ADAL" clId="{73A9491E-F31A-7B40-9F51-582FE7DBEC88}" dt="2024-06-06T14:15:20.886" v="1443" actId="478"/>
          <ac:spMkLst>
            <pc:docMk/>
            <pc:sldMk cId="0" sldId="263"/>
            <ac:spMk id="18" creationId="{00000000-0000-0000-0000-000000000000}"/>
          </ac:spMkLst>
        </pc:spChg>
        <pc:spChg chg="del">
          <ac:chgData name="Abraira, Ana" userId="d8439876-94dc-47dc-9ccf-3587cec70708" providerId="ADAL" clId="{73A9491E-F31A-7B40-9F51-582FE7DBEC88}" dt="2024-06-06T14:15:20.886" v="1443" actId="478"/>
          <ac:spMkLst>
            <pc:docMk/>
            <pc:sldMk cId="0" sldId="263"/>
            <ac:spMk id="19" creationId="{00000000-0000-0000-0000-000000000000}"/>
          </ac:spMkLst>
        </pc:spChg>
        <pc:spChg chg="add mod modCrop">
          <ac:chgData name="Abraira, Ana" userId="d8439876-94dc-47dc-9ccf-3587cec70708" providerId="ADAL" clId="{73A9491E-F31A-7B40-9F51-582FE7DBEC88}" dt="2024-06-06T14:13:39.206" v="1420" actId="18131"/>
          <ac:spMkLst>
            <pc:docMk/>
            <pc:sldMk cId="0" sldId="263"/>
            <ac:spMk id="20" creationId="{ED71E15D-0895-CB27-30B2-56300BFCE9EB}"/>
          </ac:spMkLst>
        </pc:spChg>
        <pc:spChg chg="add mod">
          <ac:chgData name="Abraira, Ana" userId="d8439876-94dc-47dc-9ccf-3587cec70708" providerId="ADAL" clId="{73A9491E-F31A-7B40-9F51-582FE7DBEC88}" dt="2024-06-06T14:13:52.659" v="1421"/>
          <ac:spMkLst>
            <pc:docMk/>
            <pc:sldMk cId="0" sldId="263"/>
            <ac:spMk id="21" creationId="{DA4F4452-DBE2-D575-81D6-676A66EB56BC}"/>
          </ac:spMkLst>
        </pc:spChg>
        <pc:spChg chg="add del mod">
          <ac:chgData name="Abraira, Ana" userId="d8439876-94dc-47dc-9ccf-3587cec70708" providerId="ADAL" clId="{73A9491E-F31A-7B40-9F51-582FE7DBEC88}" dt="2024-06-06T14:14:03.823" v="1423" actId="478"/>
          <ac:spMkLst>
            <pc:docMk/>
            <pc:sldMk cId="0" sldId="263"/>
            <ac:spMk id="23" creationId="{46196D27-53FB-76F9-9573-C95601C2B895}"/>
          </ac:spMkLst>
        </pc:spChg>
        <pc:spChg chg="add del mod">
          <ac:chgData name="Abraira, Ana" userId="d8439876-94dc-47dc-9ccf-3587cec70708" providerId="ADAL" clId="{73A9491E-F31A-7B40-9F51-582FE7DBEC88}" dt="2024-06-06T14:17:00.619" v="1453" actId="478"/>
          <ac:spMkLst>
            <pc:docMk/>
            <pc:sldMk cId="0" sldId="263"/>
            <ac:spMk id="24" creationId="{D9FB0FE6-66D6-D749-4B6F-6E8ED58E9615}"/>
          </ac:spMkLst>
        </pc:spChg>
        <pc:spChg chg="add mod">
          <ac:chgData name="Abraira, Ana" userId="d8439876-94dc-47dc-9ccf-3587cec70708" providerId="ADAL" clId="{73A9491E-F31A-7B40-9F51-582FE7DBEC88}" dt="2024-06-06T14:27:44.542" v="1677" actId="14100"/>
          <ac:spMkLst>
            <pc:docMk/>
            <pc:sldMk cId="0" sldId="263"/>
            <ac:spMk id="25" creationId="{292686FA-06F5-FC0F-57CE-DC1FF191F9ED}"/>
          </ac:spMkLst>
        </pc:spChg>
        <pc:spChg chg="add del mod">
          <ac:chgData name="Abraira, Ana" userId="d8439876-94dc-47dc-9ccf-3587cec70708" providerId="ADAL" clId="{73A9491E-F31A-7B40-9F51-582FE7DBEC88}" dt="2024-06-06T14:19:22.789" v="1479" actId="478"/>
          <ac:spMkLst>
            <pc:docMk/>
            <pc:sldMk cId="0" sldId="263"/>
            <ac:spMk id="26" creationId="{6BA60495-D329-5187-2E50-ABB25A06E3E1}"/>
          </ac:spMkLst>
        </pc:spChg>
        <pc:spChg chg="add del mod">
          <ac:chgData name="Abraira, Ana" userId="d8439876-94dc-47dc-9ccf-3587cec70708" providerId="ADAL" clId="{73A9491E-F31A-7B40-9F51-582FE7DBEC88}" dt="2024-06-06T14:29:46.559" v="1693" actId="20577"/>
          <ac:spMkLst>
            <pc:docMk/>
            <pc:sldMk cId="0" sldId="263"/>
            <ac:spMk id="27" creationId="{0D176E60-287B-E4C8-AD45-5BFC47375A34}"/>
          </ac:spMkLst>
        </pc:spChg>
        <pc:spChg chg="add mod">
          <ac:chgData name="Abraira, Ana" userId="d8439876-94dc-47dc-9ccf-3587cec70708" providerId="ADAL" clId="{73A9491E-F31A-7B40-9F51-582FE7DBEC88}" dt="2024-06-06T14:27:51.532" v="1678" actId="1076"/>
          <ac:spMkLst>
            <pc:docMk/>
            <pc:sldMk cId="0" sldId="263"/>
            <ac:spMk id="28" creationId="{5AF5DBF6-A46A-51EF-D2E0-936A1C197CBE}"/>
          </ac:spMkLst>
        </pc:spChg>
        <pc:spChg chg="add mod">
          <ac:chgData name="Abraira, Ana" userId="d8439876-94dc-47dc-9ccf-3587cec70708" providerId="ADAL" clId="{73A9491E-F31A-7B40-9F51-582FE7DBEC88}" dt="2024-06-06T14:27:51.532" v="1678" actId="1076"/>
          <ac:spMkLst>
            <pc:docMk/>
            <pc:sldMk cId="0" sldId="263"/>
            <ac:spMk id="29" creationId="{2001057E-9488-CEA8-8734-DB70FCC2AB40}"/>
          </ac:spMkLst>
        </pc:spChg>
        <pc:spChg chg="add del mod">
          <ac:chgData name="Abraira, Ana" userId="d8439876-94dc-47dc-9ccf-3587cec70708" providerId="ADAL" clId="{73A9491E-F31A-7B40-9F51-582FE7DBEC88}" dt="2024-06-06T14:18:44.868" v="1464" actId="478"/>
          <ac:spMkLst>
            <pc:docMk/>
            <pc:sldMk cId="0" sldId="263"/>
            <ac:spMk id="30" creationId="{ED62418E-B1E5-32B3-B8ED-365000B306A9}"/>
          </ac:spMkLst>
        </pc:spChg>
        <pc:spChg chg="add del mod">
          <ac:chgData name="Abraira, Ana" userId="d8439876-94dc-47dc-9ccf-3587cec70708" providerId="ADAL" clId="{73A9491E-F31A-7B40-9F51-582FE7DBEC88}" dt="2024-06-06T14:18:49.166" v="1467" actId="478"/>
          <ac:spMkLst>
            <pc:docMk/>
            <pc:sldMk cId="0" sldId="263"/>
            <ac:spMk id="31" creationId="{EBE89C59-CAFF-7E97-2C55-A08F9D0CE183}"/>
          </ac:spMkLst>
        </pc:spChg>
        <pc:spChg chg="add del mod">
          <ac:chgData name="Abraira, Ana" userId="d8439876-94dc-47dc-9ccf-3587cec70708" providerId="ADAL" clId="{73A9491E-F31A-7B40-9F51-582FE7DBEC88}" dt="2024-06-06T14:18:52.597" v="1469" actId="478"/>
          <ac:spMkLst>
            <pc:docMk/>
            <pc:sldMk cId="0" sldId="263"/>
            <ac:spMk id="32" creationId="{2C47675A-6E7C-B80D-2EBF-159540D1FCB0}"/>
          </ac:spMkLst>
        </pc:spChg>
        <pc:spChg chg="add del mod">
          <ac:chgData name="Abraira, Ana" userId="d8439876-94dc-47dc-9ccf-3587cec70708" providerId="ADAL" clId="{73A9491E-F31A-7B40-9F51-582FE7DBEC88}" dt="2024-06-06T14:18:53.891" v="1470" actId="478"/>
          <ac:spMkLst>
            <pc:docMk/>
            <pc:sldMk cId="0" sldId="263"/>
            <ac:spMk id="33" creationId="{B693F371-5D9F-30EC-31DE-19DEED62BC11}"/>
          </ac:spMkLst>
        </pc:spChg>
        <pc:spChg chg="add del mod">
          <ac:chgData name="Abraira, Ana" userId="d8439876-94dc-47dc-9ccf-3587cec70708" providerId="ADAL" clId="{73A9491E-F31A-7B40-9F51-582FE7DBEC88}" dt="2024-06-06T14:19:27.448" v="1484" actId="478"/>
          <ac:spMkLst>
            <pc:docMk/>
            <pc:sldMk cId="0" sldId="263"/>
            <ac:spMk id="34" creationId="{6BA862DC-282E-E6C6-51AD-2BF66103FD4D}"/>
          </ac:spMkLst>
        </pc:spChg>
        <pc:spChg chg="add del mod">
          <ac:chgData name="Abraira, Ana" userId="d8439876-94dc-47dc-9ccf-3587cec70708" providerId="ADAL" clId="{73A9491E-F31A-7B40-9F51-582FE7DBEC88}" dt="2024-06-06T14:19:22.789" v="1479" actId="478"/>
          <ac:spMkLst>
            <pc:docMk/>
            <pc:sldMk cId="0" sldId="263"/>
            <ac:spMk id="35" creationId="{42C1049F-D945-D69F-9060-712954F924A0}"/>
          </ac:spMkLst>
        </pc:spChg>
        <pc:spChg chg="add del mod">
          <ac:chgData name="Abraira, Ana" userId="d8439876-94dc-47dc-9ccf-3587cec70708" providerId="ADAL" clId="{73A9491E-F31A-7B40-9F51-582FE7DBEC88}" dt="2024-06-06T14:19:24.190" v="1481" actId="478"/>
          <ac:spMkLst>
            <pc:docMk/>
            <pc:sldMk cId="0" sldId="263"/>
            <ac:spMk id="36" creationId="{5AEE30FC-C69A-892C-E9F2-D4E8BA7B33C1}"/>
          </ac:spMkLst>
        </pc:spChg>
        <pc:spChg chg="add del mod">
          <ac:chgData name="Abraira, Ana" userId="d8439876-94dc-47dc-9ccf-3587cec70708" providerId="ADAL" clId="{73A9491E-F31A-7B40-9F51-582FE7DBEC88}" dt="2024-06-06T14:18:40.103" v="1463" actId="478"/>
          <ac:spMkLst>
            <pc:docMk/>
            <pc:sldMk cId="0" sldId="263"/>
            <ac:spMk id="37" creationId="{132D9187-C63B-F103-EDE9-D6593C082031}"/>
          </ac:spMkLst>
        </pc:spChg>
        <pc:spChg chg="add del mod">
          <ac:chgData name="Abraira, Ana" userId="d8439876-94dc-47dc-9ccf-3587cec70708" providerId="ADAL" clId="{73A9491E-F31A-7B40-9F51-582FE7DBEC88}" dt="2024-06-06T14:18:40.103" v="1463" actId="478"/>
          <ac:spMkLst>
            <pc:docMk/>
            <pc:sldMk cId="0" sldId="263"/>
            <ac:spMk id="38" creationId="{E30E835B-E2B1-C582-F43E-86C896AC6476}"/>
          </ac:spMkLst>
        </pc:spChg>
        <pc:spChg chg="add del mod">
          <ac:chgData name="Abraira, Ana" userId="d8439876-94dc-47dc-9ccf-3587cec70708" providerId="ADAL" clId="{73A9491E-F31A-7B40-9F51-582FE7DBEC88}" dt="2024-06-06T14:18:40.103" v="1463" actId="478"/>
          <ac:spMkLst>
            <pc:docMk/>
            <pc:sldMk cId="0" sldId="263"/>
            <ac:spMk id="41" creationId="{39408E74-DC9A-DBCD-52F0-8F456BC7CD77}"/>
          </ac:spMkLst>
        </pc:spChg>
        <pc:spChg chg="add del mod">
          <ac:chgData name="Abraira, Ana" userId="d8439876-94dc-47dc-9ccf-3587cec70708" providerId="ADAL" clId="{73A9491E-F31A-7B40-9F51-582FE7DBEC88}" dt="2024-06-06T14:18:27.888" v="1460" actId="478"/>
          <ac:spMkLst>
            <pc:docMk/>
            <pc:sldMk cId="0" sldId="263"/>
            <ac:spMk id="42" creationId="{DBE15754-461F-5147-611D-6C3676A1F4C6}"/>
          </ac:spMkLst>
        </pc:spChg>
        <pc:spChg chg="add mod">
          <ac:chgData name="Abraira, Ana" userId="d8439876-94dc-47dc-9ccf-3587cec70708" providerId="ADAL" clId="{73A9491E-F31A-7B40-9F51-582FE7DBEC88}" dt="2024-06-06T14:27:51.532" v="1678" actId="1076"/>
          <ac:spMkLst>
            <pc:docMk/>
            <pc:sldMk cId="0" sldId="263"/>
            <ac:spMk id="56" creationId="{5DC2A056-C9BA-ECF4-0E2D-141CC6478590}"/>
          </ac:spMkLst>
        </pc:spChg>
        <pc:spChg chg="add del mod">
          <ac:chgData name="Abraira, Ana" userId="d8439876-94dc-47dc-9ccf-3587cec70708" providerId="ADAL" clId="{73A9491E-F31A-7B40-9F51-582FE7DBEC88}" dt="2024-06-06T14:20:51.681" v="1510" actId="478"/>
          <ac:spMkLst>
            <pc:docMk/>
            <pc:sldMk cId="0" sldId="263"/>
            <ac:spMk id="57" creationId="{B4100288-FA26-97CA-1A08-F18082AFFB97}"/>
          </ac:spMkLst>
        </pc:spChg>
        <pc:spChg chg="add mod">
          <ac:chgData name="Abraira, Ana" userId="d8439876-94dc-47dc-9ccf-3587cec70708" providerId="ADAL" clId="{73A9491E-F31A-7B40-9F51-582FE7DBEC88}" dt="2024-06-06T14:27:51.532" v="1678" actId="1076"/>
          <ac:spMkLst>
            <pc:docMk/>
            <pc:sldMk cId="0" sldId="263"/>
            <ac:spMk id="58" creationId="{1871DC16-6B9E-E5DE-B74D-FFCFEF7409D9}"/>
          </ac:spMkLst>
        </pc:spChg>
        <pc:spChg chg="add del mod">
          <ac:chgData name="Abraira, Ana" userId="d8439876-94dc-47dc-9ccf-3587cec70708" providerId="ADAL" clId="{73A9491E-F31A-7B40-9F51-582FE7DBEC88}" dt="2024-06-06T14:23:33.561" v="1592" actId="478"/>
          <ac:spMkLst>
            <pc:docMk/>
            <pc:sldMk cId="0" sldId="263"/>
            <ac:spMk id="59" creationId="{A2A3F72F-4D6C-1D33-BB4E-EAABC42E6433}"/>
          </ac:spMkLst>
        </pc:spChg>
        <pc:spChg chg="add del mod">
          <ac:chgData name="Abraira, Ana" userId="d8439876-94dc-47dc-9ccf-3587cec70708" providerId="ADAL" clId="{73A9491E-F31A-7B40-9F51-582FE7DBEC88}" dt="2024-06-06T14:23:33.561" v="1592" actId="478"/>
          <ac:spMkLst>
            <pc:docMk/>
            <pc:sldMk cId="0" sldId="263"/>
            <ac:spMk id="60" creationId="{6CD82E60-DF81-84C8-4719-621555A8E14A}"/>
          </ac:spMkLst>
        </pc:spChg>
        <pc:spChg chg="add del mod">
          <ac:chgData name="Abraira, Ana" userId="d8439876-94dc-47dc-9ccf-3587cec70708" providerId="ADAL" clId="{73A9491E-F31A-7B40-9F51-582FE7DBEC88}" dt="2024-06-06T14:23:33.561" v="1592" actId="478"/>
          <ac:spMkLst>
            <pc:docMk/>
            <pc:sldMk cId="0" sldId="263"/>
            <ac:spMk id="61" creationId="{DCD52993-E403-5201-2B88-90A0C5922F60}"/>
          </ac:spMkLst>
        </pc:spChg>
        <pc:spChg chg="add mod">
          <ac:chgData name="Abraira, Ana" userId="d8439876-94dc-47dc-9ccf-3587cec70708" providerId="ADAL" clId="{73A9491E-F31A-7B40-9F51-582FE7DBEC88}" dt="2024-06-06T14:23:39.324" v="1594"/>
          <ac:spMkLst>
            <pc:docMk/>
            <pc:sldMk cId="0" sldId="263"/>
            <ac:spMk id="63" creationId="{14CD423E-682D-037C-CFD5-20FD2EE5F678}"/>
          </ac:spMkLst>
        </pc:spChg>
        <pc:spChg chg="add mod">
          <ac:chgData name="Abraira, Ana" userId="d8439876-94dc-47dc-9ccf-3587cec70708" providerId="ADAL" clId="{73A9491E-F31A-7B40-9F51-582FE7DBEC88}" dt="2024-06-06T14:23:39.324" v="1594"/>
          <ac:spMkLst>
            <pc:docMk/>
            <pc:sldMk cId="0" sldId="263"/>
            <ac:spMk id="64" creationId="{92945B5F-DB91-28F3-D00B-D6AFD365B7D4}"/>
          </ac:spMkLst>
        </pc:spChg>
        <pc:spChg chg="add mod">
          <ac:chgData name="Abraira, Ana" userId="d8439876-94dc-47dc-9ccf-3587cec70708" providerId="ADAL" clId="{73A9491E-F31A-7B40-9F51-582FE7DBEC88}" dt="2024-06-06T14:23:39.324" v="1594"/>
          <ac:spMkLst>
            <pc:docMk/>
            <pc:sldMk cId="0" sldId="263"/>
            <ac:spMk id="65" creationId="{A8C2FB70-8D0E-8A17-7393-AF279D56B3D7}"/>
          </ac:spMkLst>
        </pc:spChg>
        <pc:spChg chg="add mod">
          <ac:chgData name="Abraira, Ana" userId="d8439876-94dc-47dc-9ccf-3587cec70708" providerId="ADAL" clId="{73A9491E-F31A-7B40-9F51-582FE7DBEC88}" dt="2024-06-06T14:27:54.601" v="1679" actId="14100"/>
          <ac:spMkLst>
            <pc:docMk/>
            <pc:sldMk cId="0" sldId="263"/>
            <ac:spMk id="67" creationId="{0777AB96-44E6-43DC-A4B7-9A1199C0864B}"/>
          </ac:spMkLst>
        </pc:spChg>
        <pc:spChg chg="add mod">
          <ac:chgData name="Abraira, Ana" userId="d8439876-94dc-47dc-9ccf-3587cec70708" providerId="ADAL" clId="{73A9491E-F31A-7B40-9F51-582FE7DBEC88}" dt="2024-06-06T14:29:55.878" v="1696" actId="20577"/>
          <ac:spMkLst>
            <pc:docMk/>
            <pc:sldMk cId="0" sldId="263"/>
            <ac:spMk id="68" creationId="{D1BDD20C-58AE-DC1E-5208-291CE115DC75}"/>
          </ac:spMkLst>
        </pc:spChg>
        <pc:spChg chg="add mod">
          <ac:chgData name="Abraira, Ana" userId="d8439876-94dc-47dc-9ccf-3587cec70708" providerId="ADAL" clId="{73A9491E-F31A-7B40-9F51-582FE7DBEC88}" dt="2024-06-06T14:28:24.539" v="1686" actId="14100"/>
          <ac:spMkLst>
            <pc:docMk/>
            <pc:sldMk cId="0" sldId="263"/>
            <ac:spMk id="69" creationId="{20E4D6F7-F7B7-71E1-9F8F-BF79B9ED4D47}"/>
          </ac:spMkLst>
        </pc:spChg>
        <pc:spChg chg="add mod">
          <ac:chgData name="Abraira, Ana" userId="d8439876-94dc-47dc-9ccf-3587cec70708" providerId="ADAL" clId="{73A9491E-F31A-7B40-9F51-582FE7DBEC88}" dt="2024-06-06T14:30:11.356" v="1700" actId="20577"/>
          <ac:spMkLst>
            <pc:docMk/>
            <pc:sldMk cId="0" sldId="263"/>
            <ac:spMk id="70" creationId="{9A57ACD7-193E-902F-BC48-3C3438A88886}"/>
          </ac:spMkLst>
        </pc:spChg>
        <pc:spChg chg="add del mod">
          <ac:chgData name="Abraira, Ana" userId="d8439876-94dc-47dc-9ccf-3587cec70708" providerId="ADAL" clId="{73A9491E-F31A-7B40-9F51-582FE7DBEC88}" dt="2024-06-06T14:23:54.642" v="1600" actId="478"/>
          <ac:spMkLst>
            <pc:docMk/>
            <pc:sldMk cId="0" sldId="263"/>
            <ac:spMk id="72" creationId="{4BB6CB00-7830-4565-0900-907471181716}"/>
          </ac:spMkLst>
        </pc:spChg>
        <pc:spChg chg="add del mod">
          <ac:chgData name="Abraira, Ana" userId="d8439876-94dc-47dc-9ccf-3587cec70708" providerId="ADAL" clId="{73A9491E-F31A-7B40-9F51-582FE7DBEC88}" dt="2024-06-06T14:23:54.642" v="1600" actId="478"/>
          <ac:spMkLst>
            <pc:docMk/>
            <pc:sldMk cId="0" sldId="263"/>
            <ac:spMk id="73" creationId="{C323B056-BFDC-0DEC-6CAD-45761024BE00}"/>
          </ac:spMkLst>
        </pc:spChg>
        <pc:spChg chg="add del mod">
          <ac:chgData name="Abraira, Ana" userId="d8439876-94dc-47dc-9ccf-3587cec70708" providerId="ADAL" clId="{73A9491E-F31A-7B40-9F51-582FE7DBEC88}" dt="2024-06-06T14:30:14.610" v="1702" actId="478"/>
          <ac:spMkLst>
            <pc:docMk/>
            <pc:sldMk cId="0" sldId="263"/>
            <ac:spMk id="75" creationId="{844F627E-A783-831E-B1ED-FB70A12EC0C6}"/>
          </ac:spMkLst>
        </pc:spChg>
        <pc:spChg chg="add del mod">
          <ac:chgData name="Abraira, Ana" userId="d8439876-94dc-47dc-9ccf-3587cec70708" providerId="ADAL" clId="{73A9491E-F31A-7B40-9F51-582FE7DBEC88}" dt="2024-06-06T14:33:38.584" v="1751" actId="478"/>
          <ac:spMkLst>
            <pc:docMk/>
            <pc:sldMk cId="0" sldId="263"/>
            <ac:spMk id="83" creationId="{9FB48A6F-B5D0-8DB8-F2A4-23DB10736A4B}"/>
          </ac:spMkLst>
        </pc:spChg>
        <pc:spChg chg="add del mod">
          <ac:chgData name="Abraira, Ana" userId="d8439876-94dc-47dc-9ccf-3587cec70708" providerId="ADAL" clId="{73A9491E-F31A-7B40-9F51-582FE7DBEC88}" dt="2024-06-06T14:33:32.122" v="1748" actId="478"/>
          <ac:spMkLst>
            <pc:docMk/>
            <pc:sldMk cId="0" sldId="263"/>
            <ac:spMk id="84" creationId="{F01B294D-3D08-2259-4590-CC77849DC297}"/>
          </ac:spMkLst>
        </pc:spChg>
        <pc:spChg chg="add del mod">
          <ac:chgData name="Abraira, Ana" userId="d8439876-94dc-47dc-9ccf-3587cec70708" providerId="ADAL" clId="{73A9491E-F31A-7B40-9F51-582FE7DBEC88}" dt="2024-06-06T14:36:21.304" v="1840" actId="478"/>
          <ac:spMkLst>
            <pc:docMk/>
            <pc:sldMk cId="0" sldId="263"/>
            <ac:spMk id="85" creationId="{EE7B3CE8-24C4-4ED1-7892-82335762D42F}"/>
          </ac:spMkLst>
        </pc:spChg>
        <pc:spChg chg="add mod">
          <ac:chgData name="Abraira, Ana" userId="d8439876-94dc-47dc-9ccf-3587cec70708" providerId="ADAL" clId="{73A9491E-F31A-7B40-9F51-582FE7DBEC88}" dt="2024-06-06T14:38:46.758" v="1879" actId="14100"/>
          <ac:spMkLst>
            <pc:docMk/>
            <pc:sldMk cId="0" sldId="263"/>
            <ac:spMk id="86" creationId="{E2D4B20E-D1D5-985C-8EB7-120012087552}"/>
          </ac:spMkLst>
        </pc:spChg>
        <pc:spChg chg="add mod">
          <ac:chgData name="Abraira, Ana" userId="d8439876-94dc-47dc-9ccf-3587cec70708" providerId="ADAL" clId="{73A9491E-F31A-7B40-9F51-582FE7DBEC88}" dt="2024-06-06T14:38:49.492" v="1880" actId="14100"/>
          <ac:spMkLst>
            <pc:docMk/>
            <pc:sldMk cId="0" sldId="263"/>
            <ac:spMk id="87" creationId="{A9271710-BBDC-5E17-690B-E49F465F6CCC}"/>
          </ac:spMkLst>
        </pc:spChg>
        <pc:spChg chg="add mod">
          <ac:chgData name="Abraira, Ana" userId="d8439876-94dc-47dc-9ccf-3587cec70708" providerId="ADAL" clId="{73A9491E-F31A-7B40-9F51-582FE7DBEC88}" dt="2024-06-06T14:39:38.894" v="1902" actId="12788"/>
          <ac:spMkLst>
            <pc:docMk/>
            <pc:sldMk cId="0" sldId="263"/>
            <ac:spMk id="88" creationId="{5D996AC1-ED65-20D2-4280-6A4489D36963}"/>
          </ac:spMkLst>
        </pc:spChg>
        <pc:spChg chg="add mod">
          <ac:chgData name="Abraira, Ana" userId="d8439876-94dc-47dc-9ccf-3587cec70708" providerId="ADAL" clId="{73A9491E-F31A-7B40-9F51-582FE7DBEC88}" dt="2024-06-06T14:39:38.894" v="1902" actId="12788"/>
          <ac:spMkLst>
            <pc:docMk/>
            <pc:sldMk cId="0" sldId="263"/>
            <ac:spMk id="89" creationId="{F8312E2B-DD54-6586-1BAC-9D0AA7E85939}"/>
          </ac:spMkLst>
        </pc:spChg>
        <pc:spChg chg="add mod">
          <ac:chgData name="Abraira, Ana" userId="d8439876-94dc-47dc-9ccf-3587cec70708" providerId="ADAL" clId="{73A9491E-F31A-7B40-9F51-582FE7DBEC88}" dt="2024-06-06T14:38:40.003" v="1878" actId="1076"/>
          <ac:spMkLst>
            <pc:docMk/>
            <pc:sldMk cId="0" sldId="263"/>
            <ac:spMk id="90" creationId="{A9D622A3-7F87-C663-9F0A-7415392DA670}"/>
          </ac:spMkLst>
        </pc:spChg>
        <pc:spChg chg="add mod">
          <ac:chgData name="Abraira, Ana" userId="d8439876-94dc-47dc-9ccf-3587cec70708" providerId="ADAL" clId="{73A9491E-F31A-7B40-9F51-582FE7DBEC88}" dt="2024-06-06T14:38:35.697" v="1877" actId="12788"/>
          <ac:spMkLst>
            <pc:docMk/>
            <pc:sldMk cId="0" sldId="263"/>
            <ac:spMk id="91" creationId="{1B3EE251-B542-ACF0-AF46-815042249BCC}"/>
          </ac:spMkLst>
        </pc:spChg>
        <pc:spChg chg="add mod">
          <ac:chgData name="Abraira, Ana" userId="d8439876-94dc-47dc-9ccf-3587cec70708" providerId="ADAL" clId="{73A9491E-F31A-7B40-9F51-582FE7DBEC88}" dt="2024-06-06T14:39:38.894" v="1902" actId="12788"/>
          <ac:spMkLst>
            <pc:docMk/>
            <pc:sldMk cId="0" sldId="263"/>
            <ac:spMk id="92" creationId="{B2DAA0D2-285A-C144-12CE-9221CBCE8765}"/>
          </ac:spMkLst>
        </pc:spChg>
        <pc:spChg chg="add mod">
          <ac:chgData name="Abraira, Ana" userId="d8439876-94dc-47dc-9ccf-3587cec70708" providerId="ADAL" clId="{73A9491E-F31A-7B40-9F51-582FE7DBEC88}" dt="2024-06-06T14:39:42.383" v="1903" actId="1076"/>
          <ac:spMkLst>
            <pc:docMk/>
            <pc:sldMk cId="0" sldId="263"/>
            <ac:spMk id="93" creationId="{E9E38EC6-7E03-DC95-FFD7-C1687380AAAF}"/>
          </ac:spMkLst>
        </pc:spChg>
        <pc:grpChg chg="del mod">
          <ac:chgData name="Abraira, Ana" userId="d8439876-94dc-47dc-9ccf-3587cec70708" providerId="ADAL" clId="{73A9491E-F31A-7B40-9F51-582FE7DBEC88}" dt="2024-06-06T14:32:30.985" v="1732" actId="478"/>
          <ac:grpSpMkLst>
            <pc:docMk/>
            <pc:sldMk cId="0" sldId="263"/>
            <ac:grpSpMk id="10" creationId="{00000000-0000-0000-0000-000000000000}"/>
          </ac:grpSpMkLst>
        </pc:grpChg>
        <pc:picChg chg="del mod">
          <ac:chgData name="Abraira, Ana" userId="d8439876-94dc-47dc-9ccf-3587cec70708" providerId="ADAL" clId="{73A9491E-F31A-7B40-9F51-582FE7DBEC88}" dt="2024-06-06T14:32:30.985" v="1732" actId="478"/>
          <ac:picMkLst>
            <pc:docMk/>
            <pc:sldMk cId="0" sldId="263"/>
            <ac:picMk id="9" creationId="{00000000-0000-0000-0000-000000000000}"/>
          </ac:picMkLst>
        </pc:picChg>
        <pc:picChg chg="add del mod">
          <ac:chgData name="Abraira, Ana" userId="d8439876-94dc-47dc-9ccf-3587cec70708" providerId="ADAL" clId="{73A9491E-F31A-7B40-9F51-582FE7DBEC88}" dt="2024-06-06T14:18:27.888" v="1460" actId="478"/>
          <ac:picMkLst>
            <pc:docMk/>
            <pc:sldMk cId="0" sldId="263"/>
            <ac:picMk id="39" creationId="{BA0649F5-4A30-208F-40AD-B2A52903A71D}"/>
          </ac:picMkLst>
        </pc:picChg>
        <pc:picChg chg="add del mod">
          <ac:chgData name="Abraira, Ana" userId="d8439876-94dc-47dc-9ccf-3587cec70708" providerId="ADAL" clId="{73A9491E-F31A-7B40-9F51-582FE7DBEC88}" dt="2024-06-06T14:18:40.103" v="1463" actId="478"/>
          <ac:picMkLst>
            <pc:docMk/>
            <pc:sldMk cId="0" sldId="263"/>
            <ac:picMk id="40" creationId="{7AEDD120-A746-6514-55F9-728720C48428}"/>
          </ac:picMkLst>
        </pc:picChg>
        <pc:picChg chg="add del mod">
          <ac:chgData name="Abraira, Ana" userId="d8439876-94dc-47dc-9ccf-3587cec70708" providerId="ADAL" clId="{73A9491E-F31A-7B40-9F51-582FE7DBEC88}" dt="2024-06-06T14:19:26.432" v="1483" actId="478"/>
          <ac:picMkLst>
            <pc:docMk/>
            <pc:sldMk cId="0" sldId="263"/>
            <ac:picMk id="43" creationId="{5BC74617-C36E-B038-9F60-1F5284D94F38}"/>
          </ac:picMkLst>
        </pc:picChg>
        <pc:picChg chg="add del mod">
          <ac:chgData name="Abraira, Ana" userId="d8439876-94dc-47dc-9ccf-3587cec70708" providerId="ADAL" clId="{73A9491E-F31A-7B40-9F51-582FE7DBEC88}" dt="2024-06-06T14:31:59.955" v="1727" actId="478"/>
          <ac:picMkLst>
            <pc:docMk/>
            <pc:sldMk cId="0" sldId="263"/>
            <ac:picMk id="44" creationId="{C579135D-63F1-D93C-A315-449DAF90D234}"/>
          </ac:picMkLst>
        </pc:picChg>
        <pc:picChg chg="add del mod">
          <ac:chgData name="Abraira, Ana" userId="d8439876-94dc-47dc-9ccf-3587cec70708" providerId="ADAL" clId="{73A9491E-F31A-7B40-9F51-582FE7DBEC88}" dt="2024-06-06T14:18:47.160" v="1466" actId="478"/>
          <ac:picMkLst>
            <pc:docMk/>
            <pc:sldMk cId="0" sldId="263"/>
            <ac:picMk id="45" creationId="{F864E399-C723-2AAD-6CAA-36FA6AE1ACC9}"/>
          </ac:picMkLst>
        </pc:picChg>
        <pc:picChg chg="add del mod">
          <ac:chgData name="Abraira, Ana" userId="d8439876-94dc-47dc-9ccf-3587cec70708" providerId="ADAL" clId="{73A9491E-F31A-7B40-9F51-582FE7DBEC88}" dt="2024-06-06T14:18:50.504" v="1468" actId="478"/>
          <ac:picMkLst>
            <pc:docMk/>
            <pc:sldMk cId="0" sldId="263"/>
            <ac:picMk id="46" creationId="{6121D348-96F0-255A-CAEB-0356A02FFD5F}"/>
          </ac:picMkLst>
        </pc:picChg>
        <pc:picChg chg="add del mod">
          <ac:chgData name="Abraira, Ana" userId="d8439876-94dc-47dc-9ccf-3587cec70708" providerId="ADAL" clId="{73A9491E-F31A-7B40-9F51-582FE7DBEC88}" dt="2024-06-06T14:18:40.103" v="1463" actId="478"/>
          <ac:picMkLst>
            <pc:docMk/>
            <pc:sldMk cId="0" sldId="263"/>
            <ac:picMk id="52" creationId="{8A6B70D0-3686-2869-B85D-4EE4BD165E09}"/>
          </ac:picMkLst>
        </pc:picChg>
        <pc:picChg chg="add del mod">
          <ac:chgData name="Abraira, Ana" userId="d8439876-94dc-47dc-9ccf-3587cec70708" providerId="ADAL" clId="{73A9491E-F31A-7B40-9F51-582FE7DBEC88}" dt="2024-06-06T14:19:24.865" v="1482" actId="478"/>
          <ac:picMkLst>
            <pc:docMk/>
            <pc:sldMk cId="0" sldId="263"/>
            <ac:picMk id="53" creationId="{B21C837B-43FD-E419-6CD9-CF1556DED26C}"/>
          </ac:picMkLst>
        </pc:picChg>
        <pc:picChg chg="add del mod">
          <ac:chgData name="Abraira, Ana" userId="d8439876-94dc-47dc-9ccf-3587cec70708" providerId="ADAL" clId="{73A9491E-F31A-7B40-9F51-582FE7DBEC88}" dt="2024-06-06T14:18:54.636" v="1471" actId="478"/>
          <ac:picMkLst>
            <pc:docMk/>
            <pc:sldMk cId="0" sldId="263"/>
            <ac:picMk id="54" creationId="{87C3FD30-2154-6F02-013E-AAE62ABE80A1}"/>
          </ac:picMkLst>
        </pc:picChg>
        <pc:picChg chg="add del mod">
          <ac:chgData name="Abraira, Ana" userId="d8439876-94dc-47dc-9ccf-3587cec70708" providerId="ADAL" clId="{73A9491E-F31A-7B40-9F51-582FE7DBEC88}" dt="2024-06-06T14:19:22.789" v="1479" actId="478"/>
          <ac:picMkLst>
            <pc:docMk/>
            <pc:sldMk cId="0" sldId="263"/>
            <ac:picMk id="55" creationId="{B4E06DC5-F6EF-986A-5136-2E0F5C656C59}"/>
          </ac:picMkLst>
        </pc:picChg>
        <pc:picChg chg="add del mod">
          <ac:chgData name="Abraira, Ana" userId="d8439876-94dc-47dc-9ccf-3587cec70708" providerId="ADAL" clId="{73A9491E-F31A-7B40-9F51-582FE7DBEC88}" dt="2024-06-06T14:23:33.561" v="1592" actId="478"/>
          <ac:picMkLst>
            <pc:docMk/>
            <pc:sldMk cId="0" sldId="263"/>
            <ac:picMk id="62" creationId="{1D13F047-CD03-0817-B78D-0AE71F5BCE9C}"/>
          </ac:picMkLst>
        </pc:picChg>
        <pc:picChg chg="add mod">
          <ac:chgData name="Abraira, Ana" userId="d8439876-94dc-47dc-9ccf-3587cec70708" providerId="ADAL" clId="{73A9491E-F31A-7B40-9F51-582FE7DBEC88}" dt="2024-06-06T14:23:39.324" v="1594"/>
          <ac:picMkLst>
            <pc:docMk/>
            <pc:sldMk cId="0" sldId="263"/>
            <ac:picMk id="66" creationId="{4DA3F922-A18C-5E63-2426-0683BAA5B78C}"/>
          </ac:picMkLst>
        </pc:picChg>
        <pc:picChg chg="add del mod">
          <ac:chgData name="Abraira, Ana" userId="d8439876-94dc-47dc-9ccf-3587cec70708" providerId="ADAL" clId="{73A9491E-F31A-7B40-9F51-582FE7DBEC88}" dt="2024-06-06T14:32:00.782" v="1728" actId="478"/>
          <ac:picMkLst>
            <pc:docMk/>
            <pc:sldMk cId="0" sldId="263"/>
            <ac:picMk id="71" creationId="{3837B098-3E1B-9251-F691-B772D7EA057D}"/>
          </ac:picMkLst>
        </pc:picChg>
        <pc:picChg chg="add del mod">
          <ac:chgData name="Abraira, Ana" userId="d8439876-94dc-47dc-9ccf-3587cec70708" providerId="ADAL" clId="{73A9491E-F31A-7B40-9F51-582FE7DBEC88}" dt="2024-06-06T14:26:42.292" v="1660" actId="478"/>
          <ac:picMkLst>
            <pc:docMk/>
            <pc:sldMk cId="0" sldId="263"/>
            <ac:picMk id="74" creationId="{121EC39D-8EB9-D19B-48D7-5E605DB79368}"/>
          </ac:picMkLst>
        </pc:picChg>
        <pc:picChg chg="add del mod">
          <ac:chgData name="Abraira, Ana" userId="d8439876-94dc-47dc-9ccf-3587cec70708" providerId="ADAL" clId="{73A9491E-F31A-7B40-9F51-582FE7DBEC88}" dt="2024-06-06T14:31:59.203" v="1726" actId="478"/>
          <ac:picMkLst>
            <pc:docMk/>
            <pc:sldMk cId="0" sldId="263"/>
            <ac:picMk id="77" creationId="{EB1735AD-FD97-FDAA-AB87-44D65795B05E}"/>
          </ac:picMkLst>
        </pc:picChg>
        <pc:picChg chg="add del mod">
          <ac:chgData name="Abraira, Ana" userId="d8439876-94dc-47dc-9ccf-3587cec70708" providerId="ADAL" clId="{73A9491E-F31A-7B40-9F51-582FE7DBEC88}" dt="2024-06-06T14:31:59.203" v="1726" actId="478"/>
          <ac:picMkLst>
            <pc:docMk/>
            <pc:sldMk cId="0" sldId="263"/>
            <ac:picMk id="78" creationId="{FB2DD156-7473-DE21-EF63-8718E7CFCD8A}"/>
          </ac:picMkLst>
        </pc:picChg>
        <pc:picChg chg="add del mod">
          <ac:chgData name="Abraira, Ana" userId="d8439876-94dc-47dc-9ccf-3587cec70708" providerId="ADAL" clId="{73A9491E-F31A-7B40-9F51-582FE7DBEC88}" dt="2024-06-06T14:31:29.759" v="1716" actId="478"/>
          <ac:picMkLst>
            <pc:docMk/>
            <pc:sldMk cId="0" sldId="263"/>
            <ac:picMk id="79" creationId="{C9ACF11E-2693-C236-5F10-7E431F5E083D}"/>
          </ac:picMkLst>
        </pc:picChg>
        <pc:picChg chg="add del mod">
          <ac:chgData name="Abraira, Ana" userId="d8439876-94dc-47dc-9ccf-3587cec70708" providerId="ADAL" clId="{73A9491E-F31A-7B40-9F51-582FE7DBEC88}" dt="2024-06-06T14:31:30.402" v="1717" actId="478"/>
          <ac:picMkLst>
            <pc:docMk/>
            <pc:sldMk cId="0" sldId="263"/>
            <ac:picMk id="80" creationId="{B198F3EE-8DE6-E197-E2B9-6AAA600A17BB}"/>
          </ac:picMkLst>
        </pc:picChg>
        <pc:picChg chg="add mod">
          <ac:chgData name="Abraira, Ana" userId="d8439876-94dc-47dc-9ccf-3587cec70708" providerId="ADAL" clId="{73A9491E-F31A-7B40-9F51-582FE7DBEC88}" dt="2024-06-06T14:32:08.448" v="1730" actId="1076"/>
          <ac:picMkLst>
            <pc:docMk/>
            <pc:sldMk cId="0" sldId="263"/>
            <ac:picMk id="81" creationId="{7F521E35-5F68-A22C-7E8D-68EDEF61126C}"/>
          </ac:picMkLst>
        </pc:picChg>
        <pc:picChg chg="add mod">
          <ac:chgData name="Abraira, Ana" userId="d8439876-94dc-47dc-9ccf-3587cec70708" providerId="ADAL" clId="{73A9491E-F31A-7B40-9F51-582FE7DBEC88}" dt="2024-06-06T14:32:09.984" v="1731" actId="1076"/>
          <ac:picMkLst>
            <pc:docMk/>
            <pc:sldMk cId="0" sldId="263"/>
            <ac:picMk id="82" creationId="{CC1E3938-C0C3-C9F3-C992-5D87FD7271FA}"/>
          </ac:picMkLst>
        </pc:picChg>
        <pc:cxnChg chg="add del mod">
          <ac:chgData name="Abraira, Ana" userId="d8439876-94dc-47dc-9ccf-3587cec70708" providerId="ADAL" clId="{73A9491E-F31A-7B40-9F51-582FE7DBEC88}" dt="2024-06-06T14:18:29.181" v="1461" actId="478"/>
          <ac:cxnSpMkLst>
            <pc:docMk/>
            <pc:sldMk cId="0" sldId="263"/>
            <ac:cxnSpMk id="47" creationId="{6172AF70-FCF4-64E6-CA53-BF3B41F3A06C}"/>
          </ac:cxnSpMkLst>
        </pc:cxnChg>
        <pc:cxnChg chg="add del mod">
          <ac:chgData name="Abraira, Ana" userId="d8439876-94dc-47dc-9ccf-3587cec70708" providerId="ADAL" clId="{73A9491E-F31A-7B40-9F51-582FE7DBEC88}" dt="2024-06-06T14:18:27.888" v="1460" actId="478"/>
          <ac:cxnSpMkLst>
            <pc:docMk/>
            <pc:sldMk cId="0" sldId="263"/>
            <ac:cxnSpMk id="48" creationId="{CA899F00-A225-967A-6B3C-6A53BE99BC83}"/>
          </ac:cxnSpMkLst>
        </pc:cxnChg>
        <pc:cxnChg chg="add del mod">
          <ac:chgData name="Abraira, Ana" userId="d8439876-94dc-47dc-9ccf-3587cec70708" providerId="ADAL" clId="{73A9491E-F31A-7B40-9F51-582FE7DBEC88}" dt="2024-06-06T14:18:55.449" v="1472" actId="478"/>
          <ac:cxnSpMkLst>
            <pc:docMk/>
            <pc:sldMk cId="0" sldId="263"/>
            <ac:cxnSpMk id="49" creationId="{B80DB79D-81E6-1F2C-74DC-5759DBA6E5DE}"/>
          </ac:cxnSpMkLst>
        </pc:cxnChg>
        <pc:cxnChg chg="add del mod">
          <ac:chgData name="Abraira, Ana" userId="d8439876-94dc-47dc-9ccf-3587cec70708" providerId="ADAL" clId="{73A9491E-F31A-7B40-9F51-582FE7DBEC88}" dt="2024-06-06T14:18:56.173" v="1473" actId="478"/>
          <ac:cxnSpMkLst>
            <pc:docMk/>
            <pc:sldMk cId="0" sldId="263"/>
            <ac:cxnSpMk id="50" creationId="{A58AA459-7927-76E5-823D-F11ECA572C4C}"/>
          </ac:cxnSpMkLst>
        </pc:cxnChg>
        <pc:cxnChg chg="add del mod">
          <ac:chgData name="Abraira, Ana" userId="d8439876-94dc-47dc-9ccf-3587cec70708" providerId="ADAL" clId="{73A9491E-F31A-7B40-9F51-582FE7DBEC88}" dt="2024-06-06T14:18:56.949" v="1474" actId="478"/>
          <ac:cxnSpMkLst>
            <pc:docMk/>
            <pc:sldMk cId="0" sldId="263"/>
            <ac:cxnSpMk id="51" creationId="{3CCECB46-7BCD-5F41-C7D5-4736B305B62C}"/>
          </ac:cxnSpMkLst>
        </pc:cxnChg>
      </pc:sldChg>
      <pc:sldChg chg="addSp delSp modSp mod">
        <pc:chgData name="Abraira, Ana" userId="d8439876-94dc-47dc-9ccf-3587cec70708" providerId="ADAL" clId="{73A9491E-F31A-7B40-9F51-582FE7DBEC88}" dt="2024-06-06T14:42:23.119" v="1937" actId="14826"/>
        <pc:sldMkLst>
          <pc:docMk/>
          <pc:sldMk cId="2810278261" sldId="264"/>
        </pc:sldMkLst>
        <pc:spChg chg="del mod">
          <ac:chgData name="Abraira, Ana" userId="d8439876-94dc-47dc-9ccf-3587cec70708" providerId="ADAL" clId="{73A9491E-F31A-7B40-9F51-582FE7DBEC88}" dt="2024-06-06T14:14:32.530" v="1426" actId="478"/>
          <ac:spMkLst>
            <pc:docMk/>
            <pc:sldMk cId="2810278261" sldId="264"/>
            <ac:spMk id="7" creationId="{00000000-0000-0000-0000-000000000000}"/>
          </ac:spMkLst>
        </pc:spChg>
        <pc:spChg chg="mod">
          <ac:chgData name="Abraira, Ana" userId="d8439876-94dc-47dc-9ccf-3587cec70708" providerId="ADAL" clId="{73A9491E-F31A-7B40-9F51-582FE7DBEC88}" dt="2024-06-06T14:40:48.985" v="1914" actId="1076"/>
          <ac:spMkLst>
            <pc:docMk/>
            <pc:sldMk cId="2810278261" sldId="264"/>
            <ac:spMk id="8" creationId="{00000000-0000-0000-0000-000000000000}"/>
          </ac:spMkLst>
        </pc:spChg>
        <pc:spChg chg="mod">
          <ac:chgData name="Abraira, Ana" userId="d8439876-94dc-47dc-9ccf-3587cec70708" providerId="ADAL" clId="{73A9491E-F31A-7B40-9F51-582FE7DBEC88}" dt="2024-06-06T14:42:13.622" v="1935" actId="1076"/>
          <ac:spMkLst>
            <pc:docMk/>
            <pc:sldMk cId="2810278261" sldId="264"/>
            <ac:spMk id="9" creationId="{00000000-0000-0000-0000-000000000000}"/>
          </ac:spMkLst>
        </pc:spChg>
        <pc:spChg chg="del">
          <ac:chgData name="Abraira, Ana" userId="d8439876-94dc-47dc-9ccf-3587cec70708" providerId="ADAL" clId="{73A9491E-F31A-7B40-9F51-582FE7DBEC88}" dt="2024-06-06T14:15:16.423" v="1442" actId="478"/>
          <ac:spMkLst>
            <pc:docMk/>
            <pc:sldMk cId="2810278261" sldId="264"/>
            <ac:spMk id="10" creationId="{00000000-0000-0000-0000-000000000000}"/>
          </ac:spMkLst>
        </pc:spChg>
        <pc:spChg chg="add del mod">
          <ac:chgData name="Abraira, Ana" userId="d8439876-94dc-47dc-9ccf-3587cec70708" providerId="ADAL" clId="{73A9491E-F31A-7B40-9F51-582FE7DBEC88}" dt="2024-06-06T14:14:43.887" v="1431" actId="478"/>
          <ac:spMkLst>
            <pc:docMk/>
            <pc:sldMk cId="2810278261" sldId="264"/>
            <ac:spMk id="11" creationId="{AF3D6C2C-EB27-A917-5C48-91CA4516BB83}"/>
          </ac:spMkLst>
        </pc:spChg>
        <pc:spChg chg="add mod">
          <ac:chgData name="Abraira, Ana" userId="d8439876-94dc-47dc-9ccf-3587cec70708" providerId="ADAL" clId="{73A9491E-F31A-7B40-9F51-582FE7DBEC88}" dt="2024-06-06T14:40:37.026" v="1912" actId="14100"/>
          <ac:spMkLst>
            <pc:docMk/>
            <pc:sldMk cId="2810278261" sldId="264"/>
            <ac:spMk id="13" creationId="{1EE76D33-57DC-36CD-DB6D-3894D556EFBC}"/>
          </ac:spMkLst>
        </pc:spChg>
        <pc:spChg chg="add del mod">
          <ac:chgData name="Abraira, Ana" userId="d8439876-94dc-47dc-9ccf-3587cec70708" providerId="ADAL" clId="{73A9491E-F31A-7B40-9F51-582FE7DBEC88}" dt="2024-06-06T14:15:11.229" v="1441" actId="478"/>
          <ac:spMkLst>
            <pc:docMk/>
            <pc:sldMk cId="2810278261" sldId="264"/>
            <ac:spMk id="14" creationId="{ABF1E5D4-3160-C742-F24B-12855AE32588}"/>
          </ac:spMkLst>
        </pc:spChg>
        <pc:spChg chg="add del mod">
          <ac:chgData name="Abraira, Ana" userId="d8439876-94dc-47dc-9ccf-3587cec70708" providerId="ADAL" clId="{73A9491E-F31A-7B40-9F51-582FE7DBEC88}" dt="2024-06-06T14:42:15.641" v="1936" actId="478"/>
          <ac:spMkLst>
            <pc:docMk/>
            <pc:sldMk cId="2810278261" sldId="264"/>
            <ac:spMk id="19" creationId="{68D4D8F0-3906-5C8A-BA0E-BB13BF2DD269}"/>
          </ac:spMkLst>
        </pc:spChg>
        <pc:grpChg chg="del mod">
          <ac:chgData name="Abraira, Ana" userId="d8439876-94dc-47dc-9ccf-3587cec70708" providerId="ADAL" clId="{73A9491E-F31A-7B40-9F51-582FE7DBEC88}" dt="2024-06-06T14:41:48.807" v="1924" actId="478"/>
          <ac:grpSpMkLst>
            <pc:docMk/>
            <pc:sldMk cId="2810278261" sldId="264"/>
            <ac:grpSpMk id="2" creationId="{00000000-0000-0000-0000-000000000000}"/>
          </ac:grpSpMkLst>
        </pc:grpChg>
        <pc:picChg chg="add del mod">
          <ac:chgData name="Abraira, Ana" userId="d8439876-94dc-47dc-9ccf-3587cec70708" providerId="ADAL" clId="{73A9491E-F31A-7B40-9F51-582FE7DBEC88}" dt="2024-06-06T14:42:23.119" v="1937" actId="14826"/>
          <ac:picMkLst>
            <pc:docMk/>
            <pc:sldMk cId="2810278261" sldId="264"/>
            <ac:picMk id="12" creationId="{EC157264-D7C4-4426-F994-5CD42C89966C}"/>
          </ac:picMkLst>
        </pc:picChg>
        <pc:picChg chg="add del mod">
          <ac:chgData name="Abraira, Ana" userId="d8439876-94dc-47dc-9ccf-3587cec70708" providerId="ADAL" clId="{73A9491E-F31A-7B40-9F51-582FE7DBEC88}" dt="2024-06-06T14:42:00.419" v="1928" actId="478"/>
          <ac:picMkLst>
            <pc:docMk/>
            <pc:sldMk cId="2810278261" sldId="264"/>
            <ac:picMk id="16" creationId="{A06FCA43-AB54-C9F6-BF1D-8B6CEADD367F}"/>
          </ac:picMkLst>
        </pc:picChg>
        <pc:picChg chg="add del mod">
          <ac:chgData name="Abraira, Ana" userId="d8439876-94dc-47dc-9ccf-3587cec70708" providerId="ADAL" clId="{73A9491E-F31A-7B40-9F51-582FE7DBEC88}" dt="2024-06-06T14:42:03.144" v="1931" actId="478"/>
          <ac:picMkLst>
            <pc:docMk/>
            <pc:sldMk cId="2810278261" sldId="264"/>
            <ac:picMk id="17" creationId="{4958DB5C-F097-50BE-6833-F647E477E14A}"/>
          </ac:picMkLst>
        </pc:picChg>
        <pc:picChg chg="add mod">
          <ac:chgData name="Abraira, Ana" userId="d8439876-94dc-47dc-9ccf-3587cec70708" providerId="ADAL" clId="{73A9491E-F31A-7B40-9F51-582FE7DBEC88}" dt="2024-06-06T14:42:04.118" v="1932"/>
          <ac:picMkLst>
            <pc:docMk/>
            <pc:sldMk cId="2810278261" sldId="264"/>
            <ac:picMk id="18" creationId="{FA055A7A-9E25-7243-FBD8-F80B4C207B6A}"/>
          </ac:picMkLst>
        </pc:picChg>
      </pc:sldChg>
      <pc:sldMasterChg chg="addSp delSp mod modSldLayout">
        <pc:chgData name="Abraira, Ana" userId="d8439876-94dc-47dc-9ccf-3587cec70708" providerId="ADAL" clId="{73A9491E-F31A-7B40-9F51-582FE7DBEC88}" dt="2024-06-06T14:11:28.803" v="1397"/>
        <pc:sldMasterMkLst>
          <pc:docMk/>
          <pc:sldMasterMk cId="0" sldId="2147483648"/>
        </pc:sldMasterMkLst>
        <pc:spChg chg="add del">
          <ac:chgData name="Abraira, Ana" userId="d8439876-94dc-47dc-9ccf-3587cec70708" providerId="ADAL" clId="{73A9491E-F31A-7B40-9F51-582FE7DBEC88}" dt="2024-06-06T08:55:50.099" v="8" actId="478"/>
          <ac:spMkLst>
            <pc:docMk/>
            <pc:sldMasterMk cId="0" sldId="2147483648"/>
            <ac:spMk id="4" creationId="{00000000-0000-0000-0000-000000000000}"/>
          </ac:spMkLst>
        </pc:spChg>
        <pc:spChg chg="add del">
          <ac:chgData name="Abraira, Ana" userId="d8439876-94dc-47dc-9ccf-3587cec70708" providerId="ADAL" clId="{73A9491E-F31A-7B40-9F51-582FE7DBEC88}" dt="2024-06-06T08:55:50.099" v="8" actId="478"/>
          <ac:spMkLst>
            <pc:docMk/>
            <pc:sldMasterMk cId="0" sldId="2147483648"/>
            <ac:spMk id="5" creationId="{00000000-0000-0000-0000-000000000000}"/>
          </ac:spMkLst>
        </pc:spChg>
        <pc:spChg chg="add del">
          <ac:chgData name="Abraira, Ana" userId="d8439876-94dc-47dc-9ccf-3587cec70708" providerId="ADAL" clId="{73A9491E-F31A-7B40-9F51-582FE7DBEC88}" dt="2024-06-06T08:55:50.099" v="8" actId="478"/>
          <ac:spMkLst>
            <pc:docMk/>
            <pc:sldMasterMk cId="0" sldId="2147483648"/>
            <ac:spMk id="6" creationId="{00000000-0000-0000-0000-000000000000}"/>
          </ac:spMkLst>
        </pc:spChg>
        <pc:spChg chg="add del">
          <ac:chgData name="Abraira, Ana" userId="d8439876-94dc-47dc-9ccf-3587cec70708" providerId="ADAL" clId="{73A9491E-F31A-7B40-9F51-582FE7DBEC88}" dt="2024-06-06T08:55:50.099" v="8" actId="478"/>
          <ac:spMkLst>
            <pc:docMk/>
            <pc:sldMasterMk cId="0" sldId="2147483648"/>
            <ac:spMk id="16" creationId="{00000000-0000-0000-0000-000000000000}"/>
          </ac:spMkLst>
        </pc:spChg>
        <pc:sldLayoutChg chg="addSp delSp modSp mod setBg">
          <pc:chgData name="Abraira, Ana" userId="d8439876-94dc-47dc-9ccf-3587cec70708" providerId="ADAL" clId="{73A9491E-F31A-7B40-9F51-582FE7DBEC88}" dt="2024-06-06T09:27:14.422" v="535" actId="478"/>
          <pc:sldLayoutMkLst>
            <pc:docMk/>
            <pc:sldMasterMk cId="0" sldId="2147483648"/>
            <pc:sldLayoutMk cId="0" sldId="2147483661"/>
          </pc:sldLayoutMkLst>
          <pc:spChg chg="del">
            <ac:chgData name="Abraira, Ana" userId="d8439876-94dc-47dc-9ccf-3587cec70708" providerId="ADAL" clId="{73A9491E-F31A-7B40-9F51-582FE7DBEC88}" dt="2024-06-06T09:27:11.270" v="533" actId="478"/>
            <ac:spMkLst>
              <pc:docMk/>
              <pc:sldMasterMk cId="0" sldId="2147483648"/>
              <pc:sldLayoutMk cId="0" sldId="2147483661"/>
              <ac:spMk id="5" creationId="{00000000-0000-0000-0000-000000000000}"/>
            </ac:spMkLst>
          </pc:spChg>
          <pc:spChg chg="add del">
            <ac:chgData name="Abraira, Ana" userId="d8439876-94dc-47dc-9ccf-3587cec70708" providerId="ADAL" clId="{73A9491E-F31A-7B40-9F51-582FE7DBEC88}" dt="2024-06-06T09:27:14.422" v="535" actId="478"/>
            <ac:spMkLst>
              <pc:docMk/>
              <pc:sldMasterMk cId="0" sldId="2147483648"/>
              <pc:sldLayoutMk cId="0" sldId="2147483661"/>
              <ac:spMk id="6" creationId="{00000000-0000-0000-0000-000000000000}"/>
            </ac:spMkLst>
          </pc:spChg>
          <pc:spChg chg="add mod">
            <ac:chgData name="Abraira, Ana" userId="d8439876-94dc-47dc-9ccf-3587cec70708" providerId="ADAL" clId="{73A9491E-F31A-7B40-9F51-582FE7DBEC88}" dt="2024-06-06T08:55:42.447" v="5" actId="1076"/>
            <ac:spMkLst>
              <pc:docMk/>
              <pc:sldMasterMk cId="0" sldId="2147483648"/>
              <pc:sldLayoutMk cId="0" sldId="2147483661"/>
              <ac:spMk id="7" creationId="{7D6C589B-A3CA-6F95-D848-5B1E7FFFB974}"/>
            </ac:spMkLst>
          </pc:spChg>
          <pc:spChg chg="add mod">
            <ac:chgData name="Abraira, Ana" userId="d8439876-94dc-47dc-9ccf-3587cec70708" providerId="ADAL" clId="{73A9491E-F31A-7B40-9F51-582FE7DBEC88}" dt="2024-06-06T08:55:43.087" v="6"/>
            <ac:spMkLst>
              <pc:docMk/>
              <pc:sldMasterMk cId="0" sldId="2147483648"/>
              <pc:sldLayoutMk cId="0" sldId="2147483661"/>
              <ac:spMk id="8" creationId="{A2943A0D-1ADA-7C2B-F1F5-2B1604205E87}"/>
            </ac:spMkLst>
          </pc:spChg>
          <pc:spChg chg="add mod">
            <ac:chgData name="Abraira, Ana" userId="d8439876-94dc-47dc-9ccf-3587cec70708" providerId="ADAL" clId="{73A9491E-F31A-7B40-9F51-582FE7DBEC88}" dt="2024-06-06T08:55:43.087" v="6"/>
            <ac:spMkLst>
              <pc:docMk/>
              <pc:sldMasterMk cId="0" sldId="2147483648"/>
              <pc:sldLayoutMk cId="0" sldId="2147483661"/>
              <ac:spMk id="9" creationId="{1CDA425B-2333-057D-0BB9-3D7D9EB53C4E}"/>
            </ac:spMkLst>
          </pc:spChg>
          <pc:spChg chg="add mod">
            <ac:chgData name="Abraira, Ana" userId="d8439876-94dc-47dc-9ccf-3587cec70708" providerId="ADAL" clId="{73A9491E-F31A-7B40-9F51-582FE7DBEC88}" dt="2024-06-06T08:55:43.087" v="6"/>
            <ac:spMkLst>
              <pc:docMk/>
              <pc:sldMasterMk cId="0" sldId="2147483648"/>
              <pc:sldLayoutMk cId="0" sldId="2147483661"/>
              <ac:spMk id="10" creationId="{4F67E3A2-DFF6-3F80-66C8-76645B9638D4}"/>
            </ac:spMkLst>
          </pc:spChg>
          <pc:spChg chg="add mod">
            <ac:chgData name="Abraira, Ana" userId="d8439876-94dc-47dc-9ccf-3587cec70708" providerId="ADAL" clId="{73A9491E-F31A-7B40-9F51-582FE7DBEC88}" dt="2024-06-06T08:57:41.296" v="38"/>
            <ac:spMkLst>
              <pc:docMk/>
              <pc:sldMasterMk cId="0" sldId="2147483648"/>
              <pc:sldLayoutMk cId="0" sldId="2147483661"/>
              <ac:spMk id="13" creationId="{C8DDFA9A-D653-9C00-CEE1-6A7A729F8962}"/>
            </ac:spMkLst>
          </pc:spChg>
          <pc:spChg chg="add mod">
            <ac:chgData name="Abraira, Ana" userId="d8439876-94dc-47dc-9ccf-3587cec70708" providerId="ADAL" clId="{73A9491E-F31A-7B40-9F51-582FE7DBEC88}" dt="2024-06-06T08:57:41.296" v="38"/>
            <ac:spMkLst>
              <pc:docMk/>
              <pc:sldMasterMk cId="0" sldId="2147483648"/>
              <pc:sldLayoutMk cId="0" sldId="2147483661"/>
              <ac:spMk id="14" creationId="{D61C7C0D-C4F3-FAA2-BCF9-7595E23EAE71}"/>
            </ac:spMkLst>
          </pc:spChg>
          <pc:spChg chg="add mod">
            <ac:chgData name="Abraira, Ana" userId="d8439876-94dc-47dc-9ccf-3587cec70708" providerId="ADAL" clId="{73A9491E-F31A-7B40-9F51-582FE7DBEC88}" dt="2024-06-06T08:57:41.296" v="38"/>
            <ac:spMkLst>
              <pc:docMk/>
              <pc:sldMasterMk cId="0" sldId="2147483648"/>
              <pc:sldLayoutMk cId="0" sldId="2147483661"/>
              <ac:spMk id="15" creationId="{BB8576C3-F944-23D4-37BF-C019B51CF71F}"/>
            </ac:spMkLst>
          </pc:spChg>
          <pc:spChg chg="add mod">
            <ac:chgData name="Abraira, Ana" userId="d8439876-94dc-47dc-9ccf-3587cec70708" providerId="ADAL" clId="{73A9491E-F31A-7B40-9F51-582FE7DBEC88}" dt="2024-06-06T08:57:40.104" v="37" actId="1076"/>
            <ac:spMkLst>
              <pc:docMk/>
              <pc:sldMasterMk cId="0" sldId="2147483648"/>
              <pc:sldLayoutMk cId="0" sldId="2147483661"/>
              <ac:spMk id="16" creationId="{D2E28C10-B380-D8BE-4A83-8BA0A7C09899}"/>
            </ac:spMkLst>
          </pc:spChg>
          <pc:spChg chg="add mod">
            <ac:chgData name="Abraira, Ana" userId="d8439876-94dc-47dc-9ccf-3587cec70708" providerId="ADAL" clId="{73A9491E-F31A-7B40-9F51-582FE7DBEC88}" dt="2024-06-06T08:57:40.104" v="37" actId="1076"/>
            <ac:spMkLst>
              <pc:docMk/>
              <pc:sldMasterMk cId="0" sldId="2147483648"/>
              <pc:sldLayoutMk cId="0" sldId="2147483661"/>
              <ac:spMk id="17" creationId="{5FF31067-E507-D5C6-F9D6-8DDEAD396BE9}"/>
            </ac:spMkLst>
          </pc:spChg>
          <pc:spChg chg="add mod">
            <ac:chgData name="Abraira, Ana" userId="d8439876-94dc-47dc-9ccf-3587cec70708" providerId="ADAL" clId="{73A9491E-F31A-7B40-9F51-582FE7DBEC88}" dt="2024-06-06T08:57:40.104" v="37" actId="1076"/>
            <ac:spMkLst>
              <pc:docMk/>
              <pc:sldMasterMk cId="0" sldId="2147483648"/>
              <pc:sldLayoutMk cId="0" sldId="2147483661"/>
              <ac:spMk id="18" creationId="{F263C104-4799-A63E-E461-FA314D1ACD54}"/>
            </ac:spMkLst>
          </pc:spChg>
          <pc:spChg chg="add mod">
            <ac:chgData name="Abraira, Ana" userId="d8439876-94dc-47dc-9ccf-3587cec70708" providerId="ADAL" clId="{73A9491E-F31A-7B40-9F51-582FE7DBEC88}" dt="2024-06-06T08:57:40.104" v="37" actId="1076"/>
            <ac:spMkLst>
              <pc:docMk/>
              <pc:sldMasterMk cId="0" sldId="2147483648"/>
              <pc:sldLayoutMk cId="0" sldId="2147483661"/>
              <ac:spMk id="19" creationId="{77F98DB9-C972-30E4-A9D2-F7822C2B0C5D}"/>
            </ac:spMkLst>
          </pc:spChg>
          <pc:picChg chg="add del mod modCrop">
            <ac:chgData name="Abraira, Ana" userId="d8439876-94dc-47dc-9ccf-3587cec70708" providerId="ADAL" clId="{73A9491E-F31A-7B40-9F51-582FE7DBEC88}" dt="2024-06-06T08:58:04.130" v="49" actId="478"/>
            <ac:picMkLst>
              <pc:docMk/>
              <pc:sldMasterMk cId="0" sldId="2147483648"/>
              <pc:sldLayoutMk cId="0" sldId="2147483661"/>
              <ac:picMk id="12" creationId="{6B376F9A-D24A-5537-3B4D-25BFBFD9162A}"/>
            </ac:picMkLst>
          </pc:picChg>
          <pc:picChg chg="add del mod modCrop">
            <ac:chgData name="Abraira, Ana" userId="d8439876-94dc-47dc-9ccf-3587cec70708" providerId="ADAL" clId="{73A9491E-F31A-7B40-9F51-582FE7DBEC88}" dt="2024-06-06T08:59:05.694" v="62" actId="478"/>
            <ac:picMkLst>
              <pc:docMk/>
              <pc:sldMasterMk cId="0" sldId="2147483648"/>
              <pc:sldLayoutMk cId="0" sldId="2147483661"/>
              <ac:picMk id="21" creationId="{6963DB04-1F53-68FC-5B23-5F682CFDAE29}"/>
            </ac:picMkLst>
          </pc:picChg>
          <pc:picChg chg="add mod">
            <ac:chgData name="Abraira, Ana" userId="d8439876-94dc-47dc-9ccf-3587cec70708" providerId="ADAL" clId="{73A9491E-F31A-7B40-9F51-582FE7DBEC88}" dt="2024-06-06T09:26:40.565" v="528"/>
            <ac:picMkLst>
              <pc:docMk/>
              <pc:sldMasterMk cId="0" sldId="2147483648"/>
              <pc:sldLayoutMk cId="0" sldId="2147483661"/>
              <ac:picMk id="22" creationId="{0450C753-9458-DD61-D050-8A5E5DF840F3}"/>
            </ac:picMkLst>
          </pc:picChg>
        </pc:sldLayoutChg>
        <pc:sldLayoutChg chg="addSp delSp modSp mod">
          <pc:chgData name="Abraira, Ana" userId="d8439876-94dc-47dc-9ccf-3587cec70708" providerId="ADAL" clId="{73A9491E-F31A-7B40-9F51-582FE7DBEC88}" dt="2024-06-06T14:11:17.758" v="1393" actId="1076"/>
          <pc:sldLayoutMkLst>
            <pc:docMk/>
            <pc:sldMasterMk cId="0" sldId="2147483648"/>
            <pc:sldLayoutMk cId="0" sldId="2147483662"/>
          </pc:sldLayoutMkLst>
          <pc:spChg chg="add del mod">
            <ac:chgData name="Abraira, Ana" userId="d8439876-94dc-47dc-9ccf-3587cec70708" providerId="ADAL" clId="{73A9491E-F31A-7B40-9F51-582FE7DBEC88}" dt="2024-06-06T09:08:14.258" v="345" actId="478"/>
            <ac:spMkLst>
              <pc:docMk/>
              <pc:sldMasterMk cId="0" sldId="2147483648"/>
              <pc:sldLayoutMk cId="0" sldId="2147483662"/>
              <ac:spMk id="4" creationId="{00000000-0000-0000-0000-000000000000}"/>
            </ac:spMkLst>
          </pc:spChg>
          <pc:spChg chg="add del mod">
            <ac:chgData name="Abraira, Ana" userId="d8439876-94dc-47dc-9ccf-3587cec70708" providerId="ADAL" clId="{73A9491E-F31A-7B40-9F51-582FE7DBEC88}" dt="2024-06-06T09:05:36.554" v="308" actId="478"/>
            <ac:spMkLst>
              <pc:docMk/>
              <pc:sldMasterMk cId="0" sldId="2147483648"/>
              <pc:sldLayoutMk cId="0" sldId="2147483662"/>
              <ac:spMk id="5" creationId="{00000000-0000-0000-0000-000000000000}"/>
            </ac:spMkLst>
          </pc:spChg>
          <pc:spChg chg="add del mod">
            <ac:chgData name="Abraira, Ana" userId="d8439876-94dc-47dc-9ccf-3587cec70708" providerId="ADAL" clId="{73A9491E-F31A-7B40-9F51-582FE7DBEC88}" dt="2024-06-06T10:23:59.682" v="709" actId="478"/>
            <ac:spMkLst>
              <pc:docMk/>
              <pc:sldMasterMk cId="0" sldId="2147483648"/>
              <pc:sldLayoutMk cId="0" sldId="2147483662"/>
              <ac:spMk id="6" creationId="{00000000-0000-0000-0000-000000000000}"/>
            </ac:spMkLst>
          </pc:spChg>
          <pc:spChg chg="add del mod">
            <ac:chgData name="Abraira, Ana" userId="d8439876-94dc-47dc-9ccf-3587cec70708" providerId="ADAL" clId="{73A9491E-F31A-7B40-9F51-582FE7DBEC88}" dt="2024-06-06T08:56:00.413" v="13" actId="478"/>
            <ac:spMkLst>
              <pc:docMk/>
              <pc:sldMasterMk cId="0" sldId="2147483648"/>
              <pc:sldLayoutMk cId="0" sldId="2147483662"/>
              <ac:spMk id="7" creationId="{6D399D04-D2B2-DA93-C867-8CFE793B5C61}"/>
            </ac:spMkLst>
          </pc:spChg>
          <pc:spChg chg="add del mod">
            <ac:chgData name="Abraira, Ana" userId="d8439876-94dc-47dc-9ccf-3587cec70708" providerId="ADAL" clId="{73A9491E-F31A-7B40-9F51-582FE7DBEC88}" dt="2024-06-06T08:56:00.413" v="13" actId="478"/>
            <ac:spMkLst>
              <pc:docMk/>
              <pc:sldMasterMk cId="0" sldId="2147483648"/>
              <pc:sldLayoutMk cId="0" sldId="2147483662"/>
              <ac:spMk id="8" creationId="{24B15633-FB9E-9E9E-C8B0-D2A3F7D60F60}"/>
            </ac:spMkLst>
          </pc:spChg>
          <pc:spChg chg="add del mod">
            <ac:chgData name="Abraira, Ana" userId="d8439876-94dc-47dc-9ccf-3587cec70708" providerId="ADAL" clId="{73A9491E-F31A-7B40-9F51-582FE7DBEC88}" dt="2024-06-06T08:56:00.413" v="13" actId="478"/>
            <ac:spMkLst>
              <pc:docMk/>
              <pc:sldMasterMk cId="0" sldId="2147483648"/>
              <pc:sldLayoutMk cId="0" sldId="2147483662"/>
              <ac:spMk id="9" creationId="{51E7BAB8-6F32-7832-A54E-B3ED69723E15}"/>
            </ac:spMkLst>
          </pc:spChg>
          <pc:spChg chg="add del mod">
            <ac:chgData name="Abraira, Ana" userId="d8439876-94dc-47dc-9ccf-3587cec70708" providerId="ADAL" clId="{73A9491E-F31A-7B40-9F51-582FE7DBEC88}" dt="2024-06-06T08:56:00.413" v="13" actId="478"/>
            <ac:spMkLst>
              <pc:docMk/>
              <pc:sldMasterMk cId="0" sldId="2147483648"/>
              <pc:sldLayoutMk cId="0" sldId="2147483662"/>
              <ac:spMk id="10" creationId="{354698E5-94D2-DD1A-8116-25F75E03DE55}"/>
            </ac:spMkLst>
          </pc:spChg>
          <pc:spChg chg="add del mod">
            <ac:chgData name="Abraira, Ana" userId="d8439876-94dc-47dc-9ccf-3587cec70708" providerId="ADAL" clId="{73A9491E-F31A-7B40-9F51-582FE7DBEC88}" dt="2024-06-06T14:10:53.488" v="1387" actId="14100"/>
            <ac:spMkLst>
              <pc:docMk/>
              <pc:sldMasterMk cId="0" sldId="2147483648"/>
              <pc:sldLayoutMk cId="0" sldId="2147483662"/>
              <ac:spMk id="11" creationId="{46F4ADC7-0F55-C7DF-C529-B254D9116238}"/>
            </ac:spMkLst>
          </pc:spChg>
          <pc:spChg chg="add del mod">
            <ac:chgData name="Abraira, Ana" userId="d8439876-94dc-47dc-9ccf-3587cec70708" providerId="ADAL" clId="{73A9491E-F31A-7B40-9F51-582FE7DBEC88}" dt="2024-06-06T09:06:29.339" v="319" actId="478"/>
            <ac:spMkLst>
              <pc:docMk/>
              <pc:sldMasterMk cId="0" sldId="2147483648"/>
              <pc:sldLayoutMk cId="0" sldId="2147483662"/>
              <ac:spMk id="12" creationId="{58B0399A-D331-920B-7E44-317900C9E66A}"/>
            </ac:spMkLst>
          </pc:spChg>
          <pc:spChg chg="add del mod">
            <ac:chgData name="Abraira, Ana" userId="d8439876-94dc-47dc-9ccf-3587cec70708" providerId="ADAL" clId="{73A9491E-F31A-7B40-9F51-582FE7DBEC88}" dt="2024-06-06T09:04:42.670" v="305" actId="478"/>
            <ac:spMkLst>
              <pc:docMk/>
              <pc:sldMasterMk cId="0" sldId="2147483648"/>
              <pc:sldLayoutMk cId="0" sldId="2147483662"/>
              <ac:spMk id="13" creationId="{CA54D66B-DDE9-E23A-D983-16D8B1168E62}"/>
            </ac:spMkLst>
          </pc:spChg>
          <pc:spChg chg="add del mod">
            <ac:chgData name="Abraira, Ana" userId="d8439876-94dc-47dc-9ccf-3587cec70708" providerId="ADAL" clId="{73A9491E-F31A-7B40-9F51-582FE7DBEC88}" dt="2024-06-06T14:11:17.758" v="1393" actId="1076"/>
            <ac:spMkLst>
              <pc:docMk/>
              <pc:sldMasterMk cId="0" sldId="2147483648"/>
              <pc:sldLayoutMk cId="0" sldId="2147483662"/>
              <ac:spMk id="14" creationId="{5D369340-8EAC-765E-057B-161559076A81}"/>
            </ac:spMkLst>
          </pc:spChg>
          <pc:spChg chg="add del mod">
            <ac:chgData name="Abraira, Ana" userId="d8439876-94dc-47dc-9ccf-3587cec70708" providerId="ADAL" clId="{73A9491E-F31A-7B40-9F51-582FE7DBEC88}" dt="2024-06-06T08:58:15.347" v="51" actId="478"/>
            <ac:spMkLst>
              <pc:docMk/>
              <pc:sldMasterMk cId="0" sldId="2147483648"/>
              <pc:sldLayoutMk cId="0" sldId="2147483662"/>
              <ac:spMk id="17" creationId="{2F904C20-FA63-31A5-BB8D-562D5ECDE01C}"/>
            </ac:spMkLst>
          </pc:spChg>
          <pc:spChg chg="add del mod">
            <ac:chgData name="Abraira, Ana" userId="d8439876-94dc-47dc-9ccf-3587cec70708" providerId="ADAL" clId="{73A9491E-F31A-7B40-9F51-582FE7DBEC88}" dt="2024-06-06T08:58:15.347" v="51" actId="478"/>
            <ac:spMkLst>
              <pc:docMk/>
              <pc:sldMasterMk cId="0" sldId="2147483648"/>
              <pc:sldLayoutMk cId="0" sldId="2147483662"/>
              <ac:spMk id="18" creationId="{86D28827-D44C-BC86-4DAF-64D73F5BC761}"/>
            </ac:spMkLst>
          </pc:spChg>
          <pc:spChg chg="add del mod">
            <ac:chgData name="Abraira, Ana" userId="d8439876-94dc-47dc-9ccf-3587cec70708" providerId="ADAL" clId="{73A9491E-F31A-7B40-9F51-582FE7DBEC88}" dt="2024-06-06T08:58:15.347" v="51" actId="478"/>
            <ac:spMkLst>
              <pc:docMk/>
              <pc:sldMasterMk cId="0" sldId="2147483648"/>
              <pc:sldLayoutMk cId="0" sldId="2147483662"/>
              <ac:spMk id="19" creationId="{0C72DE51-529D-B102-CD5E-463EDAE2B22C}"/>
            </ac:spMkLst>
          </pc:spChg>
          <pc:spChg chg="add del mod">
            <ac:chgData name="Abraira, Ana" userId="d8439876-94dc-47dc-9ccf-3587cec70708" providerId="ADAL" clId="{73A9491E-F31A-7B40-9F51-582FE7DBEC88}" dt="2024-06-06T08:58:15.347" v="51" actId="478"/>
            <ac:spMkLst>
              <pc:docMk/>
              <pc:sldMasterMk cId="0" sldId="2147483648"/>
              <pc:sldLayoutMk cId="0" sldId="2147483662"/>
              <ac:spMk id="20" creationId="{7E2E8EE4-E568-6679-0682-8034DE418BFC}"/>
            </ac:spMkLst>
          </pc:spChg>
          <pc:spChg chg="add del mod">
            <ac:chgData name="Abraira, Ana" userId="d8439876-94dc-47dc-9ccf-3587cec70708" providerId="ADAL" clId="{73A9491E-F31A-7B40-9F51-582FE7DBEC88}" dt="2024-06-06T08:58:15.347" v="51" actId="478"/>
            <ac:spMkLst>
              <pc:docMk/>
              <pc:sldMasterMk cId="0" sldId="2147483648"/>
              <pc:sldLayoutMk cId="0" sldId="2147483662"/>
              <ac:spMk id="21" creationId="{EA4E9486-F1F4-E1AF-EA47-9D78A03CDD07}"/>
            </ac:spMkLst>
          </pc:spChg>
          <pc:spChg chg="add del mod">
            <ac:chgData name="Abraira, Ana" userId="d8439876-94dc-47dc-9ccf-3587cec70708" providerId="ADAL" clId="{73A9491E-F31A-7B40-9F51-582FE7DBEC88}" dt="2024-06-06T08:58:15.347" v="51" actId="478"/>
            <ac:spMkLst>
              <pc:docMk/>
              <pc:sldMasterMk cId="0" sldId="2147483648"/>
              <pc:sldLayoutMk cId="0" sldId="2147483662"/>
              <ac:spMk id="22" creationId="{3E40870E-6ABA-09DB-9716-7D6F4BE37F2A}"/>
            </ac:spMkLst>
          </pc:spChg>
          <pc:spChg chg="add del mod">
            <ac:chgData name="Abraira, Ana" userId="d8439876-94dc-47dc-9ccf-3587cec70708" providerId="ADAL" clId="{73A9491E-F31A-7B40-9F51-582FE7DBEC88}" dt="2024-06-06T08:58:15.347" v="51" actId="478"/>
            <ac:spMkLst>
              <pc:docMk/>
              <pc:sldMasterMk cId="0" sldId="2147483648"/>
              <pc:sldLayoutMk cId="0" sldId="2147483662"/>
              <ac:spMk id="23" creationId="{B048A4A5-ECA0-05DF-67ED-F2C368A5BEF6}"/>
            </ac:spMkLst>
          </pc:spChg>
          <pc:spChg chg="add mod">
            <ac:chgData name="Abraira, Ana" userId="d8439876-94dc-47dc-9ccf-3587cec70708" providerId="ADAL" clId="{73A9491E-F31A-7B40-9F51-582FE7DBEC88}" dt="2024-06-06T10:23:19.574" v="702" actId="1076"/>
            <ac:spMkLst>
              <pc:docMk/>
              <pc:sldMasterMk cId="0" sldId="2147483648"/>
              <pc:sldLayoutMk cId="0" sldId="2147483662"/>
              <ac:spMk id="26" creationId="{38EF59E5-D976-8D7A-40D2-F81B88A73197}"/>
            </ac:spMkLst>
          </pc:spChg>
          <pc:picChg chg="add del mod">
            <ac:chgData name="Abraira, Ana" userId="d8439876-94dc-47dc-9ccf-3587cec70708" providerId="ADAL" clId="{73A9491E-F31A-7B40-9F51-582FE7DBEC88}" dt="2024-06-06T08:57:44.020" v="41" actId="478"/>
            <ac:picMkLst>
              <pc:docMk/>
              <pc:sldMasterMk cId="0" sldId="2147483648"/>
              <pc:sldLayoutMk cId="0" sldId="2147483662"/>
              <ac:picMk id="15" creationId="{43A76C84-B84C-263A-7E07-1C5E990C55E0}"/>
            </ac:picMkLst>
          </pc:picChg>
          <pc:picChg chg="add mod">
            <ac:chgData name="Abraira, Ana" userId="d8439876-94dc-47dc-9ccf-3587cec70708" providerId="ADAL" clId="{73A9491E-F31A-7B40-9F51-582FE7DBEC88}" dt="2024-06-06T08:57:26.859" v="33"/>
            <ac:picMkLst>
              <pc:docMk/>
              <pc:sldMasterMk cId="0" sldId="2147483648"/>
              <pc:sldLayoutMk cId="0" sldId="2147483662"/>
              <ac:picMk id="16" creationId="{E54D0DAA-6FBA-28E6-30B6-68272502D311}"/>
            </ac:picMkLst>
          </pc:picChg>
          <pc:picChg chg="add del mod">
            <ac:chgData name="Abraira, Ana" userId="d8439876-94dc-47dc-9ccf-3587cec70708" providerId="ADAL" clId="{73A9491E-F31A-7B40-9F51-582FE7DBEC88}" dt="2024-06-06T09:07:29.561" v="329" actId="478"/>
            <ac:picMkLst>
              <pc:docMk/>
              <pc:sldMasterMk cId="0" sldId="2147483648"/>
              <pc:sldLayoutMk cId="0" sldId="2147483662"/>
              <ac:picMk id="25" creationId="{C581932B-93BE-4D91-0A7E-495E979D1B83}"/>
            </ac:picMkLst>
          </pc:picChg>
        </pc:sldLayoutChg>
        <pc:sldLayoutChg chg="addSp delSp modSp mod">
          <pc:chgData name="Abraira, Ana" userId="d8439876-94dc-47dc-9ccf-3587cec70708" providerId="ADAL" clId="{73A9491E-F31A-7B40-9F51-582FE7DBEC88}" dt="2024-06-06T14:11:23.408" v="1395"/>
          <pc:sldLayoutMkLst>
            <pc:docMk/>
            <pc:sldMasterMk cId="0" sldId="2147483648"/>
            <pc:sldLayoutMk cId="0" sldId="2147483663"/>
          </pc:sldLayoutMkLst>
          <pc:spChg chg="del">
            <ac:chgData name="Abraira, Ana" userId="d8439876-94dc-47dc-9ccf-3587cec70708" providerId="ADAL" clId="{73A9491E-F31A-7B40-9F51-582FE7DBEC88}" dt="2024-06-06T13:33:47.762" v="1177" actId="478"/>
            <ac:spMkLst>
              <pc:docMk/>
              <pc:sldMasterMk cId="0" sldId="2147483648"/>
              <pc:sldLayoutMk cId="0" sldId="2147483663"/>
              <ac:spMk id="5" creationId="{00000000-0000-0000-0000-000000000000}"/>
            </ac:spMkLst>
          </pc:spChg>
          <pc:spChg chg="del">
            <ac:chgData name="Abraira, Ana" userId="d8439876-94dc-47dc-9ccf-3587cec70708" providerId="ADAL" clId="{73A9491E-F31A-7B40-9F51-582FE7DBEC88}" dt="2024-06-06T13:33:47.762" v="1177" actId="478"/>
            <ac:spMkLst>
              <pc:docMk/>
              <pc:sldMasterMk cId="0" sldId="2147483648"/>
              <pc:sldLayoutMk cId="0" sldId="2147483663"/>
              <ac:spMk id="6" creationId="{00000000-0000-0000-0000-000000000000}"/>
            </ac:spMkLst>
          </pc:spChg>
          <pc:spChg chg="del">
            <ac:chgData name="Abraira, Ana" userId="d8439876-94dc-47dc-9ccf-3587cec70708" providerId="ADAL" clId="{73A9491E-F31A-7B40-9F51-582FE7DBEC88}" dt="2024-06-06T13:33:47.762" v="1177" actId="478"/>
            <ac:spMkLst>
              <pc:docMk/>
              <pc:sldMasterMk cId="0" sldId="2147483648"/>
              <pc:sldLayoutMk cId="0" sldId="2147483663"/>
              <ac:spMk id="7" creationId="{00000000-0000-0000-0000-000000000000}"/>
            </ac:spMkLst>
          </pc:spChg>
          <pc:spChg chg="add del mod">
            <ac:chgData name="Abraira, Ana" userId="d8439876-94dc-47dc-9ccf-3587cec70708" providerId="ADAL" clId="{73A9491E-F31A-7B40-9F51-582FE7DBEC88}" dt="2024-06-06T14:11:23.081" v="1394" actId="478"/>
            <ac:spMkLst>
              <pc:docMk/>
              <pc:sldMasterMk cId="0" sldId="2147483648"/>
              <pc:sldLayoutMk cId="0" sldId="2147483663"/>
              <ac:spMk id="8" creationId="{224878C4-649C-C0F8-9AC1-6938A192618C}"/>
            </ac:spMkLst>
          </pc:spChg>
          <pc:spChg chg="add del mod">
            <ac:chgData name="Abraira, Ana" userId="d8439876-94dc-47dc-9ccf-3587cec70708" providerId="ADAL" clId="{73A9491E-F31A-7B40-9F51-582FE7DBEC88}" dt="2024-06-06T14:11:23.081" v="1394" actId="478"/>
            <ac:spMkLst>
              <pc:docMk/>
              <pc:sldMasterMk cId="0" sldId="2147483648"/>
              <pc:sldLayoutMk cId="0" sldId="2147483663"/>
              <ac:spMk id="9" creationId="{8BFB5D4D-268E-7544-08CC-E74D995D2CCA}"/>
            </ac:spMkLst>
          </pc:spChg>
          <pc:spChg chg="add del mod">
            <ac:chgData name="Abraira, Ana" userId="d8439876-94dc-47dc-9ccf-3587cec70708" providerId="ADAL" clId="{73A9491E-F31A-7B40-9F51-582FE7DBEC88}" dt="2024-06-06T14:11:23.081" v="1394" actId="478"/>
            <ac:spMkLst>
              <pc:docMk/>
              <pc:sldMasterMk cId="0" sldId="2147483648"/>
              <pc:sldLayoutMk cId="0" sldId="2147483663"/>
              <ac:spMk id="10" creationId="{0348172D-1C83-FFEA-08B1-8EBBD36C0F4C}"/>
            </ac:spMkLst>
          </pc:spChg>
          <pc:spChg chg="add mod">
            <ac:chgData name="Abraira, Ana" userId="d8439876-94dc-47dc-9ccf-3587cec70708" providerId="ADAL" clId="{73A9491E-F31A-7B40-9F51-582FE7DBEC88}" dt="2024-06-06T14:11:23.408" v="1395"/>
            <ac:spMkLst>
              <pc:docMk/>
              <pc:sldMasterMk cId="0" sldId="2147483648"/>
              <pc:sldLayoutMk cId="0" sldId="2147483663"/>
              <ac:spMk id="11" creationId="{B624930B-E987-9A38-103E-16EA0DA1F6F7}"/>
            </ac:spMkLst>
          </pc:spChg>
          <pc:spChg chg="add mod">
            <ac:chgData name="Abraira, Ana" userId="d8439876-94dc-47dc-9ccf-3587cec70708" providerId="ADAL" clId="{73A9491E-F31A-7B40-9F51-582FE7DBEC88}" dt="2024-06-06T14:11:23.408" v="1395"/>
            <ac:spMkLst>
              <pc:docMk/>
              <pc:sldMasterMk cId="0" sldId="2147483648"/>
              <pc:sldLayoutMk cId="0" sldId="2147483663"/>
              <ac:spMk id="12" creationId="{C67443D6-3BEC-F361-0B21-9D521C8E683E}"/>
            </ac:spMkLst>
          </pc:spChg>
          <pc:spChg chg="add mod">
            <ac:chgData name="Abraira, Ana" userId="d8439876-94dc-47dc-9ccf-3587cec70708" providerId="ADAL" clId="{73A9491E-F31A-7B40-9F51-582FE7DBEC88}" dt="2024-06-06T14:11:23.408" v="1395"/>
            <ac:spMkLst>
              <pc:docMk/>
              <pc:sldMasterMk cId="0" sldId="2147483648"/>
              <pc:sldLayoutMk cId="0" sldId="2147483663"/>
              <ac:spMk id="13" creationId="{C87B17AA-77C6-1B05-6000-8A79DC74225E}"/>
            </ac:spMkLst>
          </pc:spChg>
          <pc:spChg chg="del">
            <ac:chgData name="Abraira, Ana" userId="d8439876-94dc-47dc-9ccf-3587cec70708" providerId="ADAL" clId="{73A9491E-F31A-7B40-9F51-582FE7DBEC88}" dt="2024-06-06T13:33:47.762" v="1177" actId="478"/>
            <ac:spMkLst>
              <pc:docMk/>
              <pc:sldMasterMk cId="0" sldId="2147483648"/>
              <pc:sldLayoutMk cId="0" sldId="2147483663"/>
              <ac:spMk id="16" creationId="{00000000-0000-0000-0000-000000000000}"/>
            </ac:spMkLst>
          </pc:spChg>
          <pc:spChg chg="del">
            <ac:chgData name="Abraira, Ana" userId="d8439876-94dc-47dc-9ccf-3587cec70708" providerId="ADAL" clId="{73A9491E-F31A-7B40-9F51-582FE7DBEC88}" dt="2024-06-06T13:33:45.579" v="1176" actId="478"/>
            <ac:spMkLst>
              <pc:docMk/>
              <pc:sldMasterMk cId="0" sldId="2147483648"/>
              <pc:sldLayoutMk cId="0" sldId="2147483663"/>
              <ac:spMk id="17" creationId="{00000000-0000-0000-0000-000000000000}"/>
            </ac:spMkLst>
          </pc:spChg>
        </pc:sldLayoutChg>
        <pc:sldLayoutChg chg="addSp delSp modSp mod">
          <pc:chgData name="Abraira, Ana" userId="d8439876-94dc-47dc-9ccf-3587cec70708" providerId="ADAL" clId="{73A9491E-F31A-7B40-9F51-582FE7DBEC88}" dt="2024-06-06T14:11:28.803" v="1397"/>
          <pc:sldLayoutMkLst>
            <pc:docMk/>
            <pc:sldMasterMk cId="0" sldId="2147483648"/>
            <pc:sldLayoutMk cId="0" sldId="2147483665"/>
          </pc:sldLayoutMkLst>
          <pc:spChg chg="del">
            <ac:chgData name="Abraira, Ana" userId="d8439876-94dc-47dc-9ccf-3587cec70708" providerId="ADAL" clId="{73A9491E-F31A-7B40-9F51-582FE7DBEC88}" dt="2024-06-06T14:11:28.473" v="1396" actId="478"/>
            <ac:spMkLst>
              <pc:docMk/>
              <pc:sldMasterMk cId="0" sldId="2147483648"/>
              <pc:sldLayoutMk cId="0" sldId="2147483665"/>
              <ac:spMk id="2" creationId="{00000000-0000-0000-0000-000000000000}"/>
            </ac:spMkLst>
          </pc:spChg>
          <pc:spChg chg="del">
            <ac:chgData name="Abraira, Ana" userId="d8439876-94dc-47dc-9ccf-3587cec70708" providerId="ADAL" clId="{73A9491E-F31A-7B40-9F51-582FE7DBEC88}" dt="2024-06-06T10:47:33.506" v="930" actId="478"/>
            <ac:spMkLst>
              <pc:docMk/>
              <pc:sldMasterMk cId="0" sldId="2147483648"/>
              <pc:sldLayoutMk cId="0" sldId="2147483665"/>
              <ac:spMk id="3" creationId="{00000000-0000-0000-0000-000000000000}"/>
            </ac:spMkLst>
          </pc:spChg>
          <pc:spChg chg="del">
            <ac:chgData name="Abraira, Ana" userId="d8439876-94dc-47dc-9ccf-3587cec70708" providerId="ADAL" clId="{73A9491E-F31A-7B40-9F51-582FE7DBEC88}" dt="2024-06-06T10:47:35.687" v="931" actId="478"/>
            <ac:spMkLst>
              <pc:docMk/>
              <pc:sldMasterMk cId="0" sldId="2147483648"/>
              <pc:sldLayoutMk cId="0" sldId="2147483665"/>
              <ac:spMk id="4" creationId="{00000000-0000-0000-0000-000000000000}"/>
            </ac:spMkLst>
          </pc:spChg>
          <pc:spChg chg="add del mod">
            <ac:chgData name="Abraira, Ana" userId="d8439876-94dc-47dc-9ccf-3587cec70708" providerId="ADAL" clId="{73A9491E-F31A-7B40-9F51-582FE7DBEC88}" dt="2024-06-06T14:11:28.473" v="1396" actId="478"/>
            <ac:spMkLst>
              <pc:docMk/>
              <pc:sldMasterMk cId="0" sldId="2147483648"/>
              <pc:sldLayoutMk cId="0" sldId="2147483665"/>
              <ac:spMk id="5" creationId="{1DB7B778-F50C-324D-EB63-E202F868591D}"/>
            </ac:spMkLst>
          </pc:spChg>
          <pc:spChg chg="add del mod">
            <ac:chgData name="Abraira, Ana" userId="d8439876-94dc-47dc-9ccf-3587cec70708" providerId="ADAL" clId="{73A9491E-F31A-7B40-9F51-582FE7DBEC88}" dt="2024-06-06T14:11:28.473" v="1396" actId="478"/>
            <ac:spMkLst>
              <pc:docMk/>
              <pc:sldMasterMk cId="0" sldId="2147483648"/>
              <pc:sldLayoutMk cId="0" sldId="2147483665"/>
              <ac:spMk id="6" creationId="{52D052A4-DDE6-B7A7-433F-09985FCB5C90}"/>
            </ac:spMkLst>
          </pc:spChg>
          <pc:spChg chg="add del mod">
            <ac:chgData name="Abraira, Ana" userId="d8439876-94dc-47dc-9ccf-3587cec70708" providerId="ADAL" clId="{73A9491E-F31A-7B40-9F51-582FE7DBEC88}" dt="2024-06-06T14:11:28.473" v="1396" actId="478"/>
            <ac:spMkLst>
              <pc:docMk/>
              <pc:sldMasterMk cId="0" sldId="2147483648"/>
              <pc:sldLayoutMk cId="0" sldId="2147483665"/>
              <ac:spMk id="7" creationId="{F35947F8-3B8B-3832-D0A5-59AEF58F4E01}"/>
            </ac:spMkLst>
          </pc:spChg>
          <pc:spChg chg="add mod">
            <ac:chgData name="Abraira, Ana" userId="d8439876-94dc-47dc-9ccf-3587cec70708" providerId="ADAL" clId="{73A9491E-F31A-7B40-9F51-582FE7DBEC88}" dt="2024-06-06T14:11:28.803" v="1397"/>
            <ac:spMkLst>
              <pc:docMk/>
              <pc:sldMasterMk cId="0" sldId="2147483648"/>
              <pc:sldLayoutMk cId="0" sldId="2147483665"/>
              <ac:spMk id="8" creationId="{BBC95D8C-2654-2878-7979-61B06A9406C1}"/>
            </ac:spMkLst>
          </pc:spChg>
          <pc:spChg chg="add mod">
            <ac:chgData name="Abraira, Ana" userId="d8439876-94dc-47dc-9ccf-3587cec70708" providerId="ADAL" clId="{73A9491E-F31A-7B40-9F51-582FE7DBEC88}" dt="2024-06-06T14:11:28.803" v="1397"/>
            <ac:spMkLst>
              <pc:docMk/>
              <pc:sldMasterMk cId="0" sldId="2147483648"/>
              <pc:sldLayoutMk cId="0" sldId="2147483665"/>
              <ac:spMk id="9" creationId="{D1BF41E8-42F6-5774-0C35-85EA6DEA721E}"/>
            </ac:spMkLst>
          </pc:spChg>
          <pc:spChg chg="add mod">
            <ac:chgData name="Abraira, Ana" userId="d8439876-94dc-47dc-9ccf-3587cec70708" providerId="ADAL" clId="{73A9491E-F31A-7B40-9F51-582FE7DBEC88}" dt="2024-06-06T14:11:28.803" v="1397"/>
            <ac:spMkLst>
              <pc:docMk/>
              <pc:sldMasterMk cId="0" sldId="2147483648"/>
              <pc:sldLayoutMk cId="0" sldId="2147483665"/>
              <ac:spMk id="10" creationId="{8F195742-6315-E937-A9BC-35838AD491F2}"/>
            </ac:spMkLst>
          </pc:spChg>
        </pc:sldLayoutChg>
      </pc:sldMasterChg>
    </pc:docChg>
  </pc:docChgLst>
  <pc:docChgLst>
    <pc:chgData name="Abraira, Ana" userId="d8439876-94dc-47dc-9ccf-3587cec70708" providerId="ADAL" clId="{6C7B6EA0-30E3-AD4A-8E3F-F801CF9C2509}"/>
    <pc:docChg chg="undo redo custSel delSld modSld modMainMaster">
      <pc:chgData name="Abraira, Ana" userId="d8439876-94dc-47dc-9ccf-3587cec70708" providerId="ADAL" clId="{6C7B6EA0-30E3-AD4A-8E3F-F801CF9C2509}" dt="2024-06-07T08:16:40.353" v="518" actId="1076"/>
      <pc:docMkLst>
        <pc:docMk/>
      </pc:docMkLst>
      <pc:sldChg chg="modSp mod">
        <pc:chgData name="Abraira, Ana" userId="d8439876-94dc-47dc-9ccf-3587cec70708" providerId="ADAL" clId="{6C7B6EA0-30E3-AD4A-8E3F-F801CF9C2509}" dt="2024-06-06T14:49:03.676" v="1" actId="14100"/>
        <pc:sldMkLst>
          <pc:docMk/>
          <pc:sldMk cId="0" sldId="256"/>
        </pc:sldMkLst>
        <pc:spChg chg="mod">
          <ac:chgData name="Abraira, Ana" userId="d8439876-94dc-47dc-9ccf-3587cec70708" providerId="ADAL" clId="{6C7B6EA0-30E3-AD4A-8E3F-F801CF9C2509}" dt="2024-06-06T14:49:03.676" v="1" actId="14100"/>
          <ac:spMkLst>
            <pc:docMk/>
            <pc:sldMk cId="0" sldId="256"/>
            <ac:spMk id="4" creationId="{00000000-0000-0000-0000-000000000000}"/>
          </ac:spMkLst>
        </pc:spChg>
      </pc:sldChg>
      <pc:sldChg chg="modSp mod">
        <pc:chgData name="Abraira, Ana" userId="d8439876-94dc-47dc-9ccf-3587cec70708" providerId="ADAL" clId="{6C7B6EA0-30E3-AD4A-8E3F-F801CF9C2509}" dt="2024-06-06T14:57:14.716" v="91" actId="14100"/>
        <pc:sldMkLst>
          <pc:docMk/>
          <pc:sldMk cId="0" sldId="257"/>
        </pc:sldMkLst>
        <pc:spChg chg="mod modCrop">
          <ac:chgData name="Abraira, Ana" userId="d8439876-94dc-47dc-9ccf-3587cec70708" providerId="ADAL" clId="{6C7B6EA0-30E3-AD4A-8E3F-F801CF9C2509}" dt="2024-06-06T14:52:02.827" v="8" actId="18131"/>
          <ac:spMkLst>
            <pc:docMk/>
            <pc:sldMk cId="0" sldId="257"/>
            <ac:spMk id="2" creationId="{00000000-0000-0000-0000-000000000000}"/>
          </ac:spMkLst>
        </pc:spChg>
        <pc:spChg chg="mod">
          <ac:chgData name="Abraira, Ana" userId="d8439876-94dc-47dc-9ccf-3587cec70708" providerId="ADAL" clId="{6C7B6EA0-30E3-AD4A-8E3F-F801CF9C2509}" dt="2024-06-06T14:55:07.706" v="73" actId="1076"/>
          <ac:spMkLst>
            <pc:docMk/>
            <pc:sldMk cId="0" sldId="257"/>
            <ac:spMk id="4" creationId="{00000000-0000-0000-0000-000000000000}"/>
          </ac:spMkLst>
        </pc:spChg>
        <pc:spChg chg="mod">
          <ac:chgData name="Abraira, Ana" userId="d8439876-94dc-47dc-9ccf-3587cec70708" providerId="ADAL" clId="{6C7B6EA0-30E3-AD4A-8E3F-F801CF9C2509}" dt="2024-06-06T14:55:30.896" v="74" actId="14100"/>
          <ac:spMkLst>
            <pc:docMk/>
            <pc:sldMk cId="0" sldId="257"/>
            <ac:spMk id="28" creationId="{F4CB605D-6D42-FDA5-D88F-2B5CAC5FA147}"/>
          </ac:spMkLst>
        </pc:spChg>
        <pc:cxnChg chg="mod">
          <ac:chgData name="Abraira, Ana" userId="d8439876-94dc-47dc-9ccf-3587cec70708" providerId="ADAL" clId="{6C7B6EA0-30E3-AD4A-8E3F-F801CF9C2509}" dt="2024-06-06T14:57:14.716" v="91" actId="14100"/>
          <ac:cxnSpMkLst>
            <pc:docMk/>
            <pc:sldMk cId="0" sldId="257"/>
            <ac:cxnSpMk id="12" creationId="{E01E5915-4EDA-1BC4-E9F9-9418E7034F7F}"/>
          </ac:cxnSpMkLst>
        </pc:cxnChg>
        <pc:cxnChg chg="mod">
          <ac:chgData name="Abraira, Ana" userId="d8439876-94dc-47dc-9ccf-3587cec70708" providerId="ADAL" clId="{6C7B6EA0-30E3-AD4A-8E3F-F801CF9C2509}" dt="2024-06-06T14:55:54.765" v="78" actId="14100"/>
          <ac:cxnSpMkLst>
            <pc:docMk/>
            <pc:sldMk cId="0" sldId="257"/>
            <ac:cxnSpMk id="16" creationId="{8F83E214-447A-2A1B-A90F-44BB834693F7}"/>
          </ac:cxnSpMkLst>
        </pc:cxnChg>
        <pc:cxnChg chg="mod">
          <ac:chgData name="Abraira, Ana" userId="d8439876-94dc-47dc-9ccf-3587cec70708" providerId="ADAL" clId="{6C7B6EA0-30E3-AD4A-8E3F-F801CF9C2509}" dt="2024-06-06T14:56:33.177" v="83" actId="14100"/>
          <ac:cxnSpMkLst>
            <pc:docMk/>
            <pc:sldMk cId="0" sldId="257"/>
            <ac:cxnSpMk id="19" creationId="{0CBC5DC0-3301-BE52-2C9E-01745455BEA3}"/>
          </ac:cxnSpMkLst>
        </pc:cxnChg>
        <pc:cxnChg chg="mod">
          <ac:chgData name="Abraira, Ana" userId="d8439876-94dc-47dc-9ccf-3587cec70708" providerId="ADAL" clId="{6C7B6EA0-30E3-AD4A-8E3F-F801CF9C2509}" dt="2024-06-06T14:56:39.936" v="85" actId="14100"/>
          <ac:cxnSpMkLst>
            <pc:docMk/>
            <pc:sldMk cId="0" sldId="257"/>
            <ac:cxnSpMk id="20" creationId="{D2BD0889-C49D-D661-88BD-B3D8A80D2A7C}"/>
          </ac:cxnSpMkLst>
        </pc:cxnChg>
        <pc:cxnChg chg="mod">
          <ac:chgData name="Abraira, Ana" userId="d8439876-94dc-47dc-9ccf-3587cec70708" providerId="ADAL" clId="{6C7B6EA0-30E3-AD4A-8E3F-F801CF9C2509}" dt="2024-06-06T14:56:43.571" v="86" actId="14100"/>
          <ac:cxnSpMkLst>
            <pc:docMk/>
            <pc:sldMk cId="0" sldId="257"/>
            <ac:cxnSpMk id="26" creationId="{D57C8889-BEB0-B913-A277-A665059B5537}"/>
          </ac:cxnSpMkLst>
        </pc:cxnChg>
      </pc:sldChg>
      <pc:sldChg chg="addSp delSp modSp mod">
        <pc:chgData name="Abraira, Ana" userId="d8439876-94dc-47dc-9ccf-3587cec70708" providerId="ADAL" clId="{6C7B6EA0-30E3-AD4A-8E3F-F801CF9C2509}" dt="2024-06-06T14:59:06.004" v="122" actId="18131"/>
        <pc:sldMkLst>
          <pc:docMk/>
          <pc:sldMk cId="0" sldId="258"/>
        </pc:sldMkLst>
        <pc:spChg chg="mod">
          <ac:chgData name="Abraira, Ana" userId="d8439876-94dc-47dc-9ccf-3587cec70708" providerId="ADAL" clId="{6C7B6EA0-30E3-AD4A-8E3F-F801CF9C2509}" dt="2024-06-06T14:58:05.627" v="103" actId="14100"/>
          <ac:spMkLst>
            <pc:docMk/>
            <pc:sldMk cId="0" sldId="258"/>
            <ac:spMk id="4" creationId="{00000000-0000-0000-0000-000000000000}"/>
          </ac:spMkLst>
        </pc:spChg>
        <pc:spChg chg="mod">
          <ac:chgData name="Abraira, Ana" userId="d8439876-94dc-47dc-9ccf-3587cec70708" providerId="ADAL" clId="{6C7B6EA0-30E3-AD4A-8E3F-F801CF9C2509}" dt="2024-06-06T14:58:10.741" v="104" actId="1076"/>
          <ac:spMkLst>
            <pc:docMk/>
            <pc:sldMk cId="0" sldId="258"/>
            <ac:spMk id="9" creationId="{91672746-A396-C0F6-25AB-16B78CF464D5}"/>
          </ac:spMkLst>
        </pc:spChg>
        <pc:picChg chg="del mod">
          <ac:chgData name="Abraira, Ana" userId="d8439876-94dc-47dc-9ccf-3587cec70708" providerId="ADAL" clId="{6C7B6EA0-30E3-AD4A-8E3F-F801CF9C2509}" dt="2024-06-06T14:58:59.201" v="121" actId="478"/>
          <ac:picMkLst>
            <pc:docMk/>
            <pc:sldMk cId="0" sldId="258"/>
            <ac:picMk id="2" creationId="{00000000-0000-0000-0000-000000000000}"/>
          </ac:picMkLst>
        </pc:picChg>
        <pc:picChg chg="add mod modCrop">
          <ac:chgData name="Abraira, Ana" userId="d8439876-94dc-47dc-9ccf-3587cec70708" providerId="ADAL" clId="{6C7B6EA0-30E3-AD4A-8E3F-F801CF9C2509}" dt="2024-06-06T14:59:06.004" v="122" actId="18131"/>
          <ac:picMkLst>
            <pc:docMk/>
            <pc:sldMk cId="0" sldId="258"/>
            <ac:picMk id="3" creationId="{539E1426-2DBE-418E-A7E6-C48480CA029E}"/>
          </ac:picMkLst>
        </pc:picChg>
      </pc:sldChg>
      <pc:sldChg chg="addSp delSp modSp mod">
        <pc:chgData name="Abraira, Ana" userId="d8439876-94dc-47dc-9ccf-3587cec70708" providerId="ADAL" clId="{6C7B6EA0-30E3-AD4A-8E3F-F801CF9C2509}" dt="2024-06-07T08:09:01.050" v="444" actId="14826"/>
        <pc:sldMkLst>
          <pc:docMk/>
          <pc:sldMk cId="0" sldId="259"/>
        </pc:sldMkLst>
        <pc:spChg chg="add mod">
          <ac:chgData name="Abraira, Ana" userId="d8439876-94dc-47dc-9ccf-3587cec70708" providerId="ADAL" clId="{6C7B6EA0-30E3-AD4A-8E3F-F801CF9C2509}" dt="2024-06-06T15:02:00.227" v="172" actId="1076"/>
          <ac:spMkLst>
            <pc:docMk/>
            <pc:sldMk cId="0" sldId="259"/>
            <ac:spMk id="2" creationId="{9C935650-1122-1824-3368-82E46F289EAC}"/>
          </ac:spMkLst>
        </pc:spChg>
        <pc:spChg chg="del mod">
          <ac:chgData name="Abraira, Ana" userId="d8439876-94dc-47dc-9ccf-3587cec70708" providerId="ADAL" clId="{6C7B6EA0-30E3-AD4A-8E3F-F801CF9C2509}" dt="2024-06-06T15:00:33.633" v="148" actId="478"/>
          <ac:spMkLst>
            <pc:docMk/>
            <pc:sldMk cId="0" sldId="259"/>
            <ac:spMk id="4" creationId="{00000000-0000-0000-0000-000000000000}"/>
          </ac:spMkLst>
        </pc:spChg>
        <pc:spChg chg="del">
          <ac:chgData name="Abraira, Ana" userId="d8439876-94dc-47dc-9ccf-3587cec70708" providerId="ADAL" clId="{6C7B6EA0-30E3-AD4A-8E3F-F801CF9C2509}" dt="2024-06-06T15:00:37.983" v="150" actId="478"/>
          <ac:spMkLst>
            <pc:docMk/>
            <pc:sldMk cId="0" sldId="259"/>
            <ac:spMk id="5" creationId="{00000000-0000-0000-0000-000000000000}"/>
          </ac:spMkLst>
        </pc:spChg>
        <pc:spChg chg="del">
          <ac:chgData name="Abraira, Ana" userId="d8439876-94dc-47dc-9ccf-3587cec70708" providerId="ADAL" clId="{6C7B6EA0-30E3-AD4A-8E3F-F801CF9C2509}" dt="2024-06-06T15:01:01.441" v="159" actId="478"/>
          <ac:spMkLst>
            <pc:docMk/>
            <pc:sldMk cId="0" sldId="259"/>
            <ac:spMk id="6" creationId="{00000000-0000-0000-0000-000000000000}"/>
          </ac:spMkLst>
        </pc:spChg>
        <pc:spChg chg="mod">
          <ac:chgData name="Abraira, Ana" userId="d8439876-94dc-47dc-9ccf-3587cec70708" providerId="ADAL" clId="{6C7B6EA0-30E3-AD4A-8E3F-F801CF9C2509}" dt="2024-06-06T15:00:09.189" v="143" actId="1076"/>
          <ac:spMkLst>
            <pc:docMk/>
            <pc:sldMk cId="0" sldId="259"/>
            <ac:spMk id="40" creationId="{CE190625-F2D6-C982-6614-93E857F7E869}"/>
          </ac:spMkLst>
        </pc:spChg>
        <pc:grpChg chg="del">
          <ac:chgData name="Abraira, Ana" userId="d8439876-94dc-47dc-9ccf-3587cec70708" providerId="ADAL" clId="{6C7B6EA0-30E3-AD4A-8E3F-F801CF9C2509}" dt="2024-06-06T15:00:36.701" v="149" actId="478"/>
          <ac:grpSpMkLst>
            <pc:docMk/>
            <pc:sldMk cId="0" sldId="259"/>
            <ac:grpSpMk id="100" creationId="{D66B8490-3CB9-EC10-FC0D-D28B2955DCCF}"/>
          </ac:grpSpMkLst>
        </pc:grpChg>
        <pc:picChg chg="add mod modCrop">
          <ac:chgData name="Abraira, Ana" userId="d8439876-94dc-47dc-9ccf-3587cec70708" providerId="ADAL" clId="{6C7B6EA0-30E3-AD4A-8E3F-F801CF9C2509}" dt="2024-06-07T08:09:01.050" v="444" actId="14826"/>
          <ac:picMkLst>
            <pc:docMk/>
            <pc:sldMk cId="0" sldId="259"/>
            <ac:picMk id="3" creationId="{D18F2648-9899-71B8-C015-1AD25A167904}"/>
          </ac:picMkLst>
        </pc:picChg>
      </pc:sldChg>
      <pc:sldChg chg="addSp delSp modSp mod">
        <pc:chgData name="Abraira, Ana" userId="d8439876-94dc-47dc-9ccf-3587cec70708" providerId="ADAL" clId="{6C7B6EA0-30E3-AD4A-8E3F-F801CF9C2509}" dt="2024-06-06T15:04:45.364" v="215" actId="14100"/>
        <pc:sldMkLst>
          <pc:docMk/>
          <pc:sldMk cId="0" sldId="260"/>
        </pc:sldMkLst>
        <pc:spChg chg="del mod">
          <ac:chgData name="Abraira, Ana" userId="d8439876-94dc-47dc-9ccf-3587cec70708" providerId="ADAL" clId="{6C7B6EA0-30E3-AD4A-8E3F-F801CF9C2509}" dt="2024-06-06T15:02:35.372" v="176" actId="478"/>
          <ac:spMkLst>
            <pc:docMk/>
            <pc:sldMk cId="0" sldId="260"/>
            <ac:spMk id="2" creationId="{00000000-0000-0000-0000-000000000000}"/>
          </ac:spMkLst>
        </pc:spChg>
        <pc:spChg chg="del">
          <ac:chgData name="Abraira, Ana" userId="d8439876-94dc-47dc-9ccf-3587cec70708" providerId="ADAL" clId="{6C7B6EA0-30E3-AD4A-8E3F-F801CF9C2509}" dt="2024-06-06T15:02:36.493" v="177" actId="478"/>
          <ac:spMkLst>
            <pc:docMk/>
            <pc:sldMk cId="0" sldId="260"/>
            <ac:spMk id="3" creationId="{00000000-0000-0000-0000-000000000000}"/>
          </ac:spMkLst>
        </pc:spChg>
        <pc:spChg chg="del">
          <ac:chgData name="Abraira, Ana" userId="d8439876-94dc-47dc-9ccf-3587cec70708" providerId="ADAL" clId="{6C7B6EA0-30E3-AD4A-8E3F-F801CF9C2509}" dt="2024-06-06T15:02:38.023" v="178" actId="478"/>
          <ac:spMkLst>
            <pc:docMk/>
            <pc:sldMk cId="0" sldId="260"/>
            <ac:spMk id="4" creationId="{00000000-0000-0000-0000-000000000000}"/>
          </ac:spMkLst>
        </pc:spChg>
        <pc:spChg chg="add del mod">
          <ac:chgData name="Abraira, Ana" userId="d8439876-94dc-47dc-9ccf-3587cec70708" providerId="ADAL" clId="{6C7B6EA0-30E3-AD4A-8E3F-F801CF9C2509}" dt="2024-06-06T15:03:13.565" v="187" actId="478"/>
          <ac:spMkLst>
            <pc:docMk/>
            <pc:sldMk cId="0" sldId="260"/>
            <ac:spMk id="5" creationId="{1513E519-5FAB-F9C8-2418-E48FC830E0D2}"/>
          </ac:spMkLst>
        </pc:spChg>
        <pc:spChg chg="add del mod">
          <ac:chgData name="Abraira, Ana" userId="d8439876-94dc-47dc-9ccf-3587cec70708" providerId="ADAL" clId="{6C7B6EA0-30E3-AD4A-8E3F-F801CF9C2509}" dt="2024-06-06T15:03:13.565" v="187" actId="478"/>
          <ac:spMkLst>
            <pc:docMk/>
            <pc:sldMk cId="0" sldId="260"/>
            <ac:spMk id="6" creationId="{F3C75A3B-F5A1-A714-37C9-E81D2CAAE57D}"/>
          </ac:spMkLst>
        </pc:spChg>
        <pc:spChg chg="add mod">
          <ac:chgData name="Abraira, Ana" userId="d8439876-94dc-47dc-9ccf-3587cec70708" providerId="ADAL" clId="{6C7B6EA0-30E3-AD4A-8E3F-F801CF9C2509}" dt="2024-06-06T15:03:59.535" v="205" actId="20577"/>
          <ac:spMkLst>
            <pc:docMk/>
            <pc:sldMk cId="0" sldId="260"/>
            <ac:spMk id="8" creationId="{369C5DC2-23F6-BB04-4BB8-B8874773877D}"/>
          </ac:spMkLst>
        </pc:spChg>
        <pc:spChg chg="del">
          <ac:chgData name="Abraira, Ana" userId="d8439876-94dc-47dc-9ccf-3587cec70708" providerId="ADAL" clId="{6C7B6EA0-30E3-AD4A-8E3F-F801CF9C2509}" dt="2024-06-06T15:03:14.972" v="188" actId="478"/>
          <ac:spMkLst>
            <pc:docMk/>
            <pc:sldMk cId="0" sldId="260"/>
            <ac:spMk id="9" creationId="{00000000-0000-0000-0000-000000000000}"/>
          </ac:spMkLst>
        </pc:spChg>
        <pc:spChg chg="del">
          <ac:chgData name="Abraira, Ana" userId="d8439876-94dc-47dc-9ccf-3587cec70708" providerId="ADAL" clId="{6C7B6EA0-30E3-AD4A-8E3F-F801CF9C2509}" dt="2024-06-06T15:03:14.972" v="188" actId="478"/>
          <ac:spMkLst>
            <pc:docMk/>
            <pc:sldMk cId="0" sldId="260"/>
            <ac:spMk id="10" creationId="{00000000-0000-0000-0000-000000000000}"/>
          </ac:spMkLst>
        </pc:spChg>
        <pc:spChg chg="add mod">
          <ac:chgData name="Abraira, Ana" userId="d8439876-94dc-47dc-9ccf-3587cec70708" providerId="ADAL" clId="{6C7B6EA0-30E3-AD4A-8E3F-F801CF9C2509}" dt="2024-06-06T15:04:45.364" v="215" actId="14100"/>
          <ac:spMkLst>
            <pc:docMk/>
            <pc:sldMk cId="0" sldId="260"/>
            <ac:spMk id="11" creationId="{9CDC890B-8D5F-391A-F9F8-92957673E104}"/>
          </ac:spMkLst>
        </pc:spChg>
        <pc:spChg chg="add del mod">
          <ac:chgData name="Abraira, Ana" userId="d8439876-94dc-47dc-9ccf-3587cec70708" providerId="ADAL" clId="{6C7B6EA0-30E3-AD4A-8E3F-F801CF9C2509}" dt="2024-06-06T15:03:46.840" v="198" actId="478"/>
          <ac:spMkLst>
            <pc:docMk/>
            <pc:sldMk cId="0" sldId="260"/>
            <ac:spMk id="12" creationId="{6221A8E7-2C87-91C6-2978-6DD8E25123AC}"/>
          </ac:spMkLst>
        </pc:spChg>
        <pc:picChg chg="del">
          <ac:chgData name="Abraira, Ana" userId="d8439876-94dc-47dc-9ccf-3587cec70708" providerId="ADAL" clId="{6C7B6EA0-30E3-AD4A-8E3F-F801CF9C2509}" dt="2024-06-06T15:03:14.972" v="188" actId="478"/>
          <ac:picMkLst>
            <pc:docMk/>
            <pc:sldMk cId="0" sldId="260"/>
            <ac:picMk id="7" creationId="{00000000-0000-0000-0000-000000000000}"/>
          </ac:picMkLst>
        </pc:picChg>
        <pc:picChg chg="del">
          <ac:chgData name="Abraira, Ana" userId="d8439876-94dc-47dc-9ccf-3587cec70708" providerId="ADAL" clId="{6C7B6EA0-30E3-AD4A-8E3F-F801CF9C2509}" dt="2024-06-06T15:03:14.972" v="188" actId="478"/>
          <ac:picMkLst>
            <pc:docMk/>
            <pc:sldMk cId="0" sldId="260"/>
            <ac:picMk id="14" creationId="{C4279DED-DBEF-7712-540A-A801EDBE3A48}"/>
          </ac:picMkLst>
        </pc:picChg>
      </pc:sldChg>
      <pc:sldChg chg="addSp delSp modSp mod">
        <pc:chgData name="Abraira, Ana" userId="d8439876-94dc-47dc-9ccf-3587cec70708" providerId="ADAL" clId="{6C7B6EA0-30E3-AD4A-8E3F-F801CF9C2509}" dt="2024-06-07T08:10:52.931" v="457" actId="207"/>
        <pc:sldMkLst>
          <pc:docMk/>
          <pc:sldMk cId="0" sldId="261"/>
        </pc:sldMkLst>
        <pc:spChg chg="mod">
          <ac:chgData name="Abraira, Ana" userId="d8439876-94dc-47dc-9ccf-3587cec70708" providerId="ADAL" clId="{6C7B6EA0-30E3-AD4A-8E3F-F801CF9C2509}" dt="2024-06-06T15:08:45.262" v="282" actId="1076"/>
          <ac:spMkLst>
            <pc:docMk/>
            <pc:sldMk cId="0" sldId="261"/>
            <ac:spMk id="2" creationId="{00000000-0000-0000-0000-000000000000}"/>
          </ac:spMkLst>
        </pc:spChg>
        <pc:spChg chg="add mod">
          <ac:chgData name="Abraira, Ana" userId="d8439876-94dc-47dc-9ccf-3587cec70708" providerId="ADAL" clId="{6C7B6EA0-30E3-AD4A-8E3F-F801CF9C2509}" dt="2024-06-06T15:05:02.578" v="218"/>
          <ac:spMkLst>
            <pc:docMk/>
            <pc:sldMk cId="0" sldId="261"/>
            <ac:spMk id="3" creationId="{6D15541A-F3D4-8914-A9D8-6039A0D56566}"/>
          </ac:spMkLst>
        </pc:spChg>
        <pc:spChg chg="add del mod">
          <ac:chgData name="Abraira, Ana" userId="d8439876-94dc-47dc-9ccf-3587cec70708" providerId="ADAL" clId="{6C7B6EA0-30E3-AD4A-8E3F-F801CF9C2509}" dt="2024-06-06T15:06:28.136" v="241" actId="478"/>
          <ac:spMkLst>
            <pc:docMk/>
            <pc:sldMk cId="0" sldId="261"/>
            <ac:spMk id="4" creationId="{5F56E8E8-0E92-F6F6-9679-DF0D55AED41C}"/>
          </ac:spMkLst>
        </pc:spChg>
        <pc:spChg chg="add del mod">
          <ac:chgData name="Abraira, Ana" userId="d8439876-94dc-47dc-9ccf-3587cec70708" providerId="ADAL" clId="{6C7B6EA0-30E3-AD4A-8E3F-F801CF9C2509}" dt="2024-06-06T15:06:28.136" v="241" actId="478"/>
          <ac:spMkLst>
            <pc:docMk/>
            <pc:sldMk cId="0" sldId="261"/>
            <ac:spMk id="5" creationId="{3917F6B4-249A-8B49-75AF-24E5579AB75F}"/>
          </ac:spMkLst>
        </pc:spChg>
        <pc:spChg chg="mod">
          <ac:chgData name="Abraira, Ana" userId="d8439876-94dc-47dc-9ccf-3587cec70708" providerId="ADAL" clId="{6C7B6EA0-30E3-AD4A-8E3F-F801CF9C2509}" dt="2024-06-06T15:09:49.033" v="294" actId="1076"/>
          <ac:spMkLst>
            <pc:docMk/>
            <pc:sldMk cId="0" sldId="261"/>
            <ac:spMk id="6" creationId="{00000000-0000-0000-0000-000000000000}"/>
          </ac:spMkLst>
        </pc:spChg>
        <pc:spChg chg="del">
          <ac:chgData name="Abraira, Ana" userId="d8439876-94dc-47dc-9ccf-3587cec70708" providerId="ADAL" clId="{6C7B6EA0-30E3-AD4A-8E3F-F801CF9C2509}" dt="2024-06-06T15:05:57.930" v="225" actId="478"/>
          <ac:spMkLst>
            <pc:docMk/>
            <pc:sldMk cId="0" sldId="261"/>
            <ac:spMk id="7" creationId="{00000000-0000-0000-0000-000000000000}"/>
          </ac:spMkLst>
        </pc:spChg>
        <pc:spChg chg="add del mod">
          <ac:chgData name="Abraira, Ana" userId="d8439876-94dc-47dc-9ccf-3587cec70708" providerId="ADAL" clId="{6C7B6EA0-30E3-AD4A-8E3F-F801CF9C2509}" dt="2024-06-06T15:06:42.492" v="248" actId="478"/>
          <ac:spMkLst>
            <pc:docMk/>
            <pc:sldMk cId="0" sldId="261"/>
            <ac:spMk id="8" creationId="{56E09D5C-F95D-F512-2BD0-788D013F32F4}"/>
          </ac:spMkLst>
        </pc:spChg>
        <pc:spChg chg="add del mod">
          <ac:chgData name="Abraira, Ana" userId="d8439876-94dc-47dc-9ccf-3587cec70708" providerId="ADAL" clId="{6C7B6EA0-30E3-AD4A-8E3F-F801CF9C2509}" dt="2024-06-06T15:06:42.492" v="248" actId="478"/>
          <ac:spMkLst>
            <pc:docMk/>
            <pc:sldMk cId="0" sldId="261"/>
            <ac:spMk id="9" creationId="{7888F312-8626-D78F-CC2E-E42E78E03A4D}"/>
          </ac:spMkLst>
        </pc:spChg>
        <pc:spChg chg="add mod">
          <ac:chgData name="Abraira, Ana" userId="d8439876-94dc-47dc-9ccf-3587cec70708" providerId="ADAL" clId="{6C7B6EA0-30E3-AD4A-8E3F-F801CF9C2509}" dt="2024-06-06T15:13:09.880" v="323" actId="1076"/>
          <ac:spMkLst>
            <pc:docMk/>
            <pc:sldMk cId="0" sldId="261"/>
            <ac:spMk id="10" creationId="{57D3D81F-E561-3490-718B-116C70111A46}"/>
          </ac:spMkLst>
        </pc:spChg>
        <pc:spChg chg="add mod">
          <ac:chgData name="Abraira, Ana" userId="d8439876-94dc-47dc-9ccf-3587cec70708" providerId="ADAL" clId="{6C7B6EA0-30E3-AD4A-8E3F-F801CF9C2509}" dt="2024-06-06T15:10:47.096" v="310" actId="113"/>
          <ac:spMkLst>
            <pc:docMk/>
            <pc:sldMk cId="0" sldId="261"/>
            <ac:spMk id="11" creationId="{54248C2F-3328-DF72-5D8A-F563F4D062F1}"/>
          </ac:spMkLst>
        </pc:spChg>
        <pc:spChg chg="add mod">
          <ac:chgData name="Abraira, Ana" userId="d8439876-94dc-47dc-9ccf-3587cec70708" providerId="ADAL" clId="{6C7B6EA0-30E3-AD4A-8E3F-F801CF9C2509}" dt="2024-06-06T15:10:09.834" v="299" actId="1076"/>
          <ac:spMkLst>
            <pc:docMk/>
            <pc:sldMk cId="0" sldId="261"/>
            <ac:spMk id="13" creationId="{22D19E67-8877-9711-A360-2C2C220C2A48}"/>
          </ac:spMkLst>
        </pc:spChg>
        <pc:spChg chg="del">
          <ac:chgData name="Abraira, Ana" userId="d8439876-94dc-47dc-9ccf-3587cec70708" providerId="ADAL" clId="{6C7B6EA0-30E3-AD4A-8E3F-F801CF9C2509}" dt="2024-06-06T15:04:57.483" v="216" actId="478"/>
          <ac:spMkLst>
            <pc:docMk/>
            <pc:sldMk cId="0" sldId="261"/>
            <ac:spMk id="15" creationId="{7EF56EDE-C11E-D05F-DFEE-E6916189582A}"/>
          </ac:spMkLst>
        </pc:spChg>
        <pc:spChg chg="add mod">
          <ac:chgData name="Abraira, Ana" userId="d8439876-94dc-47dc-9ccf-3587cec70708" providerId="ADAL" clId="{6C7B6EA0-30E3-AD4A-8E3F-F801CF9C2509}" dt="2024-06-06T15:10:55.171" v="311" actId="14100"/>
          <ac:spMkLst>
            <pc:docMk/>
            <pc:sldMk cId="0" sldId="261"/>
            <ac:spMk id="16" creationId="{01257100-36FF-77BA-5764-2A32F2B56983}"/>
          </ac:spMkLst>
        </pc:spChg>
        <pc:spChg chg="mod">
          <ac:chgData name="Abraira, Ana" userId="d8439876-94dc-47dc-9ccf-3587cec70708" providerId="ADAL" clId="{6C7B6EA0-30E3-AD4A-8E3F-F801CF9C2509}" dt="2024-06-06T15:08:50.251" v="283" actId="14100"/>
          <ac:spMkLst>
            <pc:docMk/>
            <pc:sldMk cId="0" sldId="261"/>
            <ac:spMk id="25" creationId="{1F490CE2-E3DF-868B-6C64-FFBAB9614B65}"/>
          </ac:spMkLst>
        </pc:spChg>
        <pc:picChg chg="add mod">
          <ac:chgData name="Abraira, Ana" userId="d8439876-94dc-47dc-9ccf-3587cec70708" providerId="ADAL" clId="{6C7B6EA0-30E3-AD4A-8E3F-F801CF9C2509}" dt="2024-06-07T08:10:09.121" v="452" actId="207"/>
          <ac:picMkLst>
            <pc:docMk/>
            <pc:sldMk cId="0" sldId="261"/>
            <ac:picMk id="5" creationId="{58069737-2017-D916-2BF2-6ECBE733BB9C}"/>
          </ac:picMkLst>
        </pc:picChg>
        <pc:picChg chg="add del mod">
          <ac:chgData name="Abraira, Ana" userId="d8439876-94dc-47dc-9ccf-3587cec70708" providerId="ADAL" clId="{6C7B6EA0-30E3-AD4A-8E3F-F801CF9C2509}" dt="2024-06-06T15:13:05.308" v="320" actId="478"/>
          <ac:picMkLst>
            <pc:docMk/>
            <pc:sldMk cId="0" sldId="261"/>
            <ac:picMk id="12" creationId="{CCBFC5D6-46BF-B62E-6176-713D87F2B860}"/>
          </ac:picMkLst>
        </pc:picChg>
        <pc:picChg chg="add del mod">
          <ac:chgData name="Abraira, Ana" userId="d8439876-94dc-47dc-9ccf-3587cec70708" providerId="ADAL" clId="{6C7B6EA0-30E3-AD4A-8E3F-F801CF9C2509}" dt="2024-06-06T15:13:17.364" v="326" actId="478"/>
          <ac:picMkLst>
            <pc:docMk/>
            <pc:sldMk cId="0" sldId="261"/>
            <ac:picMk id="17" creationId="{05852A46-C0FD-11C1-3E93-1840E35B5C48}"/>
          </ac:picMkLst>
        </pc:picChg>
        <pc:picChg chg="add del mod">
          <ac:chgData name="Abraira, Ana" userId="d8439876-94dc-47dc-9ccf-3587cec70708" providerId="ADAL" clId="{6C7B6EA0-30E3-AD4A-8E3F-F801CF9C2509}" dt="2024-06-06T15:13:15.987" v="325" actId="478"/>
          <ac:picMkLst>
            <pc:docMk/>
            <pc:sldMk cId="0" sldId="261"/>
            <ac:picMk id="19" creationId="{6A737973-469A-4E58-3537-BE9067B26557}"/>
          </ac:picMkLst>
        </pc:picChg>
        <pc:picChg chg="add mod">
          <ac:chgData name="Abraira, Ana" userId="d8439876-94dc-47dc-9ccf-3587cec70708" providerId="ADAL" clId="{6C7B6EA0-30E3-AD4A-8E3F-F801CF9C2509}" dt="2024-06-07T08:10:52.931" v="457" actId="207"/>
          <ac:picMkLst>
            <pc:docMk/>
            <pc:sldMk cId="0" sldId="261"/>
            <ac:picMk id="21" creationId="{4731E6D5-C986-2BAD-0BF5-D90F17D9CC68}"/>
          </ac:picMkLst>
        </pc:picChg>
        <pc:picChg chg="add mod">
          <ac:chgData name="Abraira, Ana" userId="d8439876-94dc-47dc-9ccf-3587cec70708" providerId="ADAL" clId="{6C7B6EA0-30E3-AD4A-8E3F-F801CF9C2509}" dt="2024-06-06T15:13:18.231" v="327"/>
          <ac:picMkLst>
            <pc:docMk/>
            <pc:sldMk cId="0" sldId="261"/>
            <ac:picMk id="22" creationId="{9DC29D6C-B569-B16A-14DE-FF2FACCD75D2}"/>
          </ac:picMkLst>
        </pc:picChg>
        <pc:picChg chg="del mod">
          <ac:chgData name="Abraira, Ana" userId="d8439876-94dc-47dc-9ccf-3587cec70708" providerId="ADAL" clId="{6C7B6EA0-30E3-AD4A-8E3F-F801CF9C2509}" dt="2024-06-07T08:10:06.022" v="451" actId="478"/>
          <ac:picMkLst>
            <pc:docMk/>
            <pc:sldMk cId="0" sldId="261"/>
            <ac:picMk id="31" creationId="{E07B6B5D-D48E-F1FF-79DB-035F9A445875}"/>
          </ac:picMkLst>
        </pc:picChg>
        <pc:picChg chg="del">
          <ac:chgData name="Abraira, Ana" userId="d8439876-94dc-47dc-9ccf-3587cec70708" providerId="ADAL" clId="{6C7B6EA0-30E3-AD4A-8E3F-F801CF9C2509}" dt="2024-06-06T15:05:57.930" v="225" actId="478"/>
          <ac:picMkLst>
            <pc:docMk/>
            <pc:sldMk cId="0" sldId="261"/>
            <ac:picMk id="32" creationId="{CA276508-DB8E-571A-7F8D-5BE4CD31B295}"/>
          </ac:picMkLst>
        </pc:picChg>
      </pc:sldChg>
      <pc:sldChg chg="addSp delSp modSp mod">
        <pc:chgData name="Abraira, Ana" userId="d8439876-94dc-47dc-9ccf-3587cec70708" providerId="ADAL" clId="{6C7B6EA0-30E3-AD4A-8E3F-F801CF9C2509}" dt="2024-06-07T08:15:00.844" v="483" actId="12788"/>
        <pc:sldMkLst>
          <pc:docMk/>
          <pc:sldMk cId="0" sldId="262"/>
        </pc:sldMkLst>
        <pc:spChg chg="add del mod">
          <ac:chgData name="Abraira, Ana" userId="d8439876-94dc-47dc-9ccf-3587cec70708" providerId="ADAL" clId="{6C7B6EA0-30E3-AD4A-8E3F-F801CF9C2509}" dt="2024-06-06T15:14:18.859" v="332" actId="478"/>
          <ac:spMkLst>
            <pc:docMk/>
            <pc:sldMk cId="0" sldId="262"/>
            <ac:spMk id="2" creationId="{0DBAA4B5-2BE0-CD08-D6CB-D8AB4E7D09BE}"/>
          </ac:spMkLst>
        </pc:spChg>
        <pc:spChg chg="del mod">
          <ac:chgData name="Abraira, Ana" userId="d8439876-94dc-47dc-9ccf-3587cec70708" providerId="ADAL" clId="{6C7B6EA0-30E3-AD4A-8E3F-F801CF9C2509}" dt="2024-06-06T15:17:35.098" v="354" actId="478"/>
          <ac:spMkLst>
            <pc:docMk/>
            <pc:sldMk cId="0" sldId="262"/>
            <ac:spMk id="3" creationId="{00000000-0000-0000-0000-000000000000}"/>
          </ac:spMkLst>
        </pc:spChg>
        <pc:spChg chg="add mod">
          <ac:chgData name="Abraira, Ana" userId="d8439876-94dc-47dc-9ccf-3587cec70708" providerId="ADAL" clId="{6C7B6EA0-30E3-AD4A-8E3F-F801CF9C2509}" dt="2024-06-06T15:14:23.707" v="334" actId="14100"/>
          <ac:spMkLst>
            <pc:docMk/>
            <pc:sldMk cId="0" sldId="262"/>
            <ac:spMk id="4" creationId="{E953E250-DFAE-69CD-7963-0BACB5C809A2}"/>
          </ac:spMkLst>
        </pc:spChg>
        <pc:spChg chg="mod">
          <ac:chgData name="Abraira, Ana" userId="d8439876-94dc-47dc-9ccf-3587cec70708" providerId="ADAL" clId="{6C7B6EA0-30E3-AD4A-8E3F-F801CF9C2509}" dt="2024-06-07T07:07:11.122" v="409" actId="947"/>
          <ac:spMkLst>
            <pc:docMk/>
            <pc:sldMk cId="0" sldId="262"/>
            <ac:spMk id="5" creationId="{00000000-0000-0000-0000-000000000000}"/>
          </ac:spMkLst>
        </pc:spChg>
        <pc:spChg chg="del">
          <ac:chgData name="Abraira, Ana" userId="d8439876-94dc-47dc-9ccf-3587cec70708" providerId="ADAL" clId="{6C7B6EA0-30E3-AD4A-8E3F-F801CF9C2509}" dt="2024-06-06T15:17:36.057" v="355" actId="478"/>
          <ac:spMkLst>
            <pc:docMk/>
            <pc:sldMk cId="0" sldId="262"/>
            <ac:spMk id="6" creationId="{00000000-0000-0000-0000-000000000000}"/>
          </ac:spMkLst>
        </pc:spChg>
        <pc:spChg chg="del">
          <ac:chgData name="Abraira, Ana" userId="d8439876-94dc-47dc-9ccf-3587cec70708" providerId="ADAL" clId="{6C7B6EA0-30E3-AD4A-8E3F-F801CF9C2509}" dt="2024-06-06T15:17:37.094" v="356" actId="478"/>
          <ac:spMkLst>
            <pc:docMk/>
            <pc:sldMk cId="0" sldId="262"/>
            <ac:spMk id="7" creationId="{00000000-0000-0000-0000-000000000000}"/>
          </ac:spMkLst>
        </pc:spChg>
        <pc:spChg chg="del mod">
          <ac:chgData name="Abraira, Ana" userId="d8439876-94dc-47dc-9ccf-3587cec70708" providerId="ADAL" clId="{6C7B6EA0-30E3-AD4A-8E3F-F801CF9C2509}" dt="2024-06-06T15:17:35.098" v="354" actId="478"/>
          <ac:spMkLst>
            <pc:docMk/>
            <pc:sldMk cId="0" sldId="262"/>
            <ac:spMk id="8" creationId="{00000000-0000-0000-0000-000000000000}"/>
          </ac:spMkLst>
        </pc:spChg>
        <pc:spChg chg="add del mod">
          <ac:chgData name="Abraira, Ana" userId="d8439876-94dc-47dc-9ccf-3587cec70708" providerId="ADAL" clId="{6C7B6EA0-30E3-AD4A-8E3F-F801CF9C2509}" dt="2024-06-06T15:17:37.996" v="357" actId="478"/>
          <ac:spMkLst>
            <pc:docMk/>
            <pc:sldMk cId="0" sldId="262"/>
            <ac:spMk id="10" creationId="{AA216AF6-64F2-D6FA-47E3-31ACFA0242B3}"/>
          </ac:spMkLst>
        </pc:spChg>
        <pc:spChg chg="add del mod">
          <ac:chgData name="Abraira, Ana" userId="d8439876-94dc-47dc-9ccf-3587cec70708" providerId="ADAL" clId="{6C7B6EA0-30E3-AD4A-8E3F-F801CF9C2509}" dt="2024-06-06T15:18:15.016" v="369" actId="478"/>
          <ac:spMkLst>
            <pc:docMk/>
            <pc:sldMk cId="0" sldId="262"/>
            <ac:spMk id="11" creationId="{971AE4B8-63B5-D742-EFAE-45BB969637F2}"/>
          </ac:spMkLst>
        </pc:spChg>
        <pc:spChg chg="del mod">
          <ac:chgData name="Abraira, Ana" userId="d8439876-94dc-47dc-9ccf-3587cec70708" providerId="ADAL" clId="{6C7B6EA0-30E3-AD4A-8E3F-F801CF9C2509}" dt="2024-06-06T15:14:17.641" v="331" actId="478"/>
          <ac:spMkLst>
            <pc:docMk/>
            <pc:sldMk cId="0" sldId="262"/>
            <ac:spMk id="13" creationId="{0698B108-95EC-3AAC-5177-24883BD36489}"/>
          </ac:spMkLst>
        </pc:spChg>
        <pc:spChg chg="add mod">
          <ac:chgData name="Abraira, Ana" userId="d8439876-94dc-47dc-9ccf-3587cec70708" providerId="ADAL" clId="{6C7B6EA0-30E3-AD4A-8E3F-F801CF9C2509}" dt="2024-06-06T15:21:08.824" v="406" actId="1076"/>
          <ac:spMkLst>
            <pc:docMk/>
            <pc:sldMk cId="0" sldId="262"/>
            <ac:spMk id="14" creationId="{F5E0518D-976C-AE54-4ABB-45C52816BDEB}"/>
          </ac:spMkLst>
        </pc:spChg>
        <pc:spChg chg="add mod">
          <ac:chgData name="Abraira, Ana" userId="d8439876-94dc-47dc-9ccf-3587cec70708" providerId="ADAL" clId="{6C7B6EA0-30E3-AD4A-8E3F-F801CF9C2509}" dt="2024-06-06T15:19:49.456" v="389" actId="14100"/>
          <ac:spMkLst>
            <pc:docMk/>
            <pc:sldMk cId="0" sldId="262"/>
            <ac:spMk id="16" creationId="{2B678570-0A5D-5B3D-A218-A500DCCFFC47}"/>
          </ac:spMkLst>
        </pc:spChg>
        <pc:spChg chg="add del mod">
          <ac:chgData name="Abraira, Ana" userId="d8439876-94dc-47dc-9ccf-3587cec70708" providerId="ADAL" clId="{6C7B6EA0-30E3-AD4A-8E3F-F801CF9C2509}" dt="2024-06-06T15:18:13.832" v="368" actId="478"/>
          <ac:spMkLst>
            <pc:docMk/>
            <pc:sldMk cId="0" sldId="262"/>
            <ac:spMk id="18" creationId="{40CBCA4F-0811-6CD2-AB2D-F8A3ED6A1515}"/>
          </ac:spMkLst>
        </pc:spChg>
        <pc:spChg chg="add mod">
          <ac:chgData name="Abraira, Ana" userId="d8439876-94dc-47dc-9ccf-3587cec70708" providerId="ADAL" clId="{6C7B6EA0-30E3-AD4A-8E3F-F801CF9C2509}" dt="2024-06-06T15:18:35.098" v="375"/>
          <ac:spMkLst>
            <pc:docMk/>
            <pc:sldMk cId="0" sldId="262"/>
            <ac:spMk id="19" creationId="{10AD16C4-F472-BE30-22F1-D0F96B8370C2}"/>
          </ac:spMkLst>
        </pc:spChg>
        <pc:spChg chg="add mod">
          <ac:chgData name="Abraira, Ana" userId="d8439876-94dc-47dc-9ccf-3587cec70708" providerId="ADAL" clId="{6C7B6EA0-30E3-AD4A-8E3F-F801CF9C2509}" dt="2024-06-06T15:18:35.098" v="375"/>
          <ac:spMkLst>
            <pc:docMk/>
            <pc:sldMk cId="0" sldId="262"/>
            <ac:spMk id="20" creationId="{1190F2A0-0321-60A6-D4BF-CF97742B82E7}"/>
          </ac:spMkLst>
        </pc:spChg>
        <pc:spChg chg="add mod">
          <ac:chgData name="Abraira, Ana" userId="d8439876-94dc-47dc-9ccf-3587cec70708" providerId="ADAL" clId="{6C7B6EA0-30E3-AD4A-8E3F-F801CF9C2509}" dt="2024-06-06T15:20:54.245" v="403" actId="1076"/>
          <ac:spMkLst>
            <pc:docMk/>
            <pc:sldMk cId="0" sldId="262"/>
            <ac:spMk id="22" creationId="{A56D05BD-21C5-004C-6A58-D088ECC1911E}"/>
          </ac:spMkLst>
        </pc:spChg>
        <pc:spChg chg="add mod">
          <ac:chgData name="Abraira, Ana" userId="d8439876-94dc-47dc-9ccf-3587cec70708" providerId="ADAL" clId="{6C7B6EA0-30E3-AD4A-8E3F-F801CF9C2509}" dt="2024-06-07T07:59:24.653" v="411" actId="20577"/>
          <ac:spMkLst>
            <pc:docMk/>
            <pc:sldMk cId="0" sldId="262"/>
            <ac:spMk id="23" creationId="{0768C385-EF67-774E-DAC1-B154605C3D76}"/>
          </ac:spMkLst>
        </pc:spChg>
        <pc:spChg chg="add mod">
          <ac:chgData name="Abraira, Ana" userId="d8439876-94dc-47dc-9ccf-3587cec70708" providerId="ADAL" clId="{6C7B6EA0-30E3-AD4A-8E3F-F801CF9C2509}" dt="2024-06-06T15:20:46.619" v="402" actId="14100"/>
          <ac:spMkLst>
            <pc:docMk/>
            <pc:sldMk cId="0" sldId="262"/>
            <ac:spMk id="25" creationId="{A24D6D2B-EEC3-4B1B-01F8-AF4E5A8B973F}"/>
          </ac:spMkLst>
        </pc:spChg>
        <pc:spChg chg="add mod">
          <ac:chgData name="Abraira, Ana" userId="d8439876-94dc-47dc-9ccf-3587cec70708" providerId="ADAL" clId="{6C7B6EA0-30E3-AD4A-8E3F-F801CF9C2509}" dt="2024-06-07T07:59:37.123" v="413" actId="20577"/>
          <ac:spMkLst>
            <pc:docMk/>
            <pc:sldMk cId="0" sldId="262"/>
            <ac:spMk id="26" creationId="{B1B3CC1A-2ACB-2DBB-474E-458F4A93B2DF}"/>
          </ac:spMkLst>
        </pc:spChg>
        <pc:picChg chg="add del mod">
          <ac:chgData name="Abraira, Ana" userId="d8439876-94dc-47dc-9ccf-3587cec70708" providerId="ADAL" clId="{6C7B6EA0-30E3-AD4A-8E3F-F801CF9C2509}" dt="2024-06-07T08:14:53.356" v="482" actId="478"/>
          <ac:picMkLst>
            <pc:docMk/>
            <pc:sldMk cId="0" sldId="262"/>
            <ac:picMk id="2" creationId="{10956547-6E5B-6333-0E6B-4166CC932E11}"/>
          </ac:picMkLst>
        </pc:picChg>
        <pc:picChg chg="add del mod">
          <ac:chgData name="Abraira, Ana" userId="d8439876-94dc-47dc-9ccf-3587cec70708" providerId="ADAL" clId="{6C7B6EA0-30E3-AD4A-8E3F-F801CF9C2509}" dt="2024-06-07T08:14:53.356" v="482" actId="478"/>
          <ac:picMkLst>
            <pc:docMk/>
            <pc:sldMk cId="0" sldId="262"/>
            <ac:picMk id="3" creationId="{52AB88CA-7252-9864-097B-B83ACC032F87}"/>
          </ac:picMkLst>
        </pc:picChg>
        <pc:picChg chg="add del mod">
          <ac:chgData name="Abraira, Ana" userId="d8439876-94dc-47dc-9ccf-3587cec70708" providerId="ADAL" clId="{6C7B6EA0-30E3-AD4A-8E3F-F801CF9C2509}" dt="2024-06-07T08:14:53.356" v="482" actId="478"/>
          <ac:picMkLst>
            <pc:docMk/>
            <pc:sldMk cId="0" sldId="262"/>
            <ac:picMk id="6" creationId="{853B43FE-F905-8FC5-501E-4C47C50BF71B}"/>
          </ac:picMkLst>
        </pc:picChg>
        <pc:picChg chg="add del mod">
          <ac:chgData name="Abraira, Ana" userId="d8439876-94dc-47dc-9ccf-3587cec70708" providerId="ADAL" clId="{6C7B6EA0-30E3-AD4A-8E3F-F801CF9C2509}" dt="2024-06-07T08:13:34.463" v="469" actId="478"/>
          <ac:picMkLst>
            <pc:docMk/>
            <pc:sldMk cId="0" sldId="262"/>
            <ac:picMk id="8" creationId="{21CDFB5C-E21B-D5A6-84BA-0F54956126E7}"/>
          </ac:picMkLst>
        </pc:picChg>
        <pc:picChg chg="add del mod">
          <ac:chgData name="Abraira, Ana" userId="d8439876-94dc-47dc-9ccf-3587cec70708" providerId="ADAL" clId="{6C7B6EA0-30E3-AD4A-8E3F-F801CF9C2509}" dt="2024-06-07T08:13:34.463" v="469" actId="478"/>
          <ac:picMkLst>
            <pc:docMk/>
            <pc:sldMk cId="0" sldId="262"/>
            <ac:picMk id="10" creationId="{91959DCF-AB60-EFE7-ED96-99BCDBDD868C}"/>
          </ac:picMkLst>
        </pc:picChg>
        <pc:picChg chg="add del mod">
          <ac:chgData name="Abraira, Ana" userId="d8439876-94dc-47dc-9ccf-3587cec70708" providerId="ADAL" clId="{6C7B6EA0-30E3-AD4A-8E3F-F801CF9C2509}" dt="2024-06-07T08:13:34.463" v="469" actId="478"/>
          <ac:picMkLst>
            <pc:docMk/>
            <pc:sldMk cId="0" sldId="262"/>
            <ac:picMk id="13" creationId="{4D963079-206D-7CE3-59D7-D74E23E9C6DC}"/>
          </ac:picMkLst>
        </pc:picChg>
        <pc:picChg chg="add del mod">
          <ac:chgData name="Abraira, Ana" userId="d8439876-94dc-47dc-9ccf-3587cec70708" providerId="ADAL" clId="{6C7B6EA0-30E3-AD4A-8E3F-F801CF9C2509}" dt="2024-06-07T08:13:36.262" v="470" actId="478"/>
          <ac:picMkLst>
            <pc:docMk/>
            <pc:sldMk cId="0" sldId="262"/>
            <ac:picMk id="15" creationId="{E725482F-B8B1-D344-8BAC-7B06072D5E7F}"/>
          </ac:picMkLst>
        </pc:picChg>
        <pc:picChg chg="del mod">
          <ac:chgData name="Abraira, Ana" userId="d8439876-94dc-47dc-9ccf-3587cec70708" providerId="ADAL" clId="{6C7B6EA0-30E3-AD4A-8E3F-F801CF9C2509}" dt="2024-06-06T15:17:35.098" v="354" actId="478"/>
          <ac:picMkLst>
            <pc:docMk/>
            <pc:sldMk cId="0" sldId="262"/>
            <ac:picMk id="17" creationId="{21A97364-BE7A-357F-169A-BC86CB997E55}"/>
          </ac:picMkLst>
        </pc:picChg>
        <pc:picChg chg="add del mod">
          <ac:chgData name="Abraira, Ana" userId="d8439876-94dc-47dc-9ccf-3587cec70708" providerId="ADAL" clId="{6C7B6EA0-30E3-AD4A-8E3F-F801CF9C2509}" dt="2024-06-07T08:13:49.953" v="476" actId="478"/>
          <ac:picMkLst>
            <pc:docMk/>
            <pc:sldMk cId="0" sldId="262"/>
            <ac:picMk id="17" creationId="{B36C74DB-14A3-B486-9756-52D6A9D09BF1}"/>
          </ac:picMkLst>
        </pc:picChg>
        <pc:picChg chg="add del mod">
          <ac:chgData name="Abraira, Ana" userId="d8439876-94dc-47dc-9ccf-3587cec70708" providerId="ADAL" clId="{6C7B6EA0-30E3-AD4A-8E3F-F801CF9C2509}" dt="2024-06-07T08:13:49.953" v="476" actId="478"/>
          <ac:picMkLst>
            <pc:docMk/>
            <pc:sldMk cId="0" sldId="262"/>
            <ac:picMk id="18" creationId="{12B8D7FA-B3DB-4A79-55F8-6B9800DD5DB7}"/>
          </ac:picMkLst>
        </pc:picChg>
        <pc:picChg chg="add del mod">
          <ac:chgData name="Abraira, Ana" userId="d8439876-94dc-47dc-9ccf-3587cec70708" providerId="ADAL" clId="{6C7B6EA0-30E3-AD4A-8E3F-F801CF9C2509}" dt="2024-06-07T08:13:49.953" v="476" actId="478"/>
          <ac:picMkLst>
            <pc:docMk/>
            <pc:sldMk cId="0" sldId="262"/>
            <ac:picMk id="19" creationId="{60653C7D-B1AA-5F86-1F07-05C1BDCB94AE}"/>
          </ac:picMkLst>
        </pc:picChg>
        <pc:picChg chg="add mod">
          <ac:chgData name="Abraira, Ana" userId="d8439876-94dc-47dc-9ccf-3587cec70708" providerId="ADAL" clId="{6C7B6EA0-30E3-AD4A-8E3F-F801CF9C2509}" dt="2024-06-07T08:15:00.844" v="483" actId="12788"/>
          <ac:picMkLst>
            <pc:docMk/>
            <pc:sldMk cId="0" sldId="262"/>
            <ac:picMk id="20" creationId="{8F21C68D-6294-4B06-0A6D-B5D242B1401A}"/>
          </ac:picMkLst>
        </pc:picChg>
        <pc:picChg chg="add mod">
          <ac:chgData name="Abraira, Ana" userId="d8439876-94dc-47dc-9ccf-3587cec70708" providerId="ADAL" clId="{6C7B6EA0-30E3-AD4A-8E3F-F801CF9C2509}" dt="2024-06-06T15:18:35.098" v="375"/>
          <ac:picMkLst>
            <pc:docMk/>
            <pc:sldMk cId="0" sldId="262"/>
            <ac:picMk id="21" creationId="{3F0F7F50-7B9E-0EB7-768E-46FBD6E4416C}"/>
          </ac:picMkLst>
        </pc:picChg>
        <pc:picChg chg="add mod">
          <ac:chgData name="Abraira, Ana" userId="d8439876-94dc-47dc-9ccf-3587cec70708" providerId="ADAL" clId="{6C7B6EA0-30E3-AD4A-8E3F-F801CF9C2509}" dt="2024-06-07T08:15:00.844" v="483" actId="12788"/>
          <ac:picMkLst>
            <pc:docMk/>
            <pc:sldMk cId="0" sldId="262"/>
            <ac:picMk id="21" creationId="{E4898BC1-C867-9F03-7B76-0FC17E672ECE}"/>
          </ac:picMkLst>
        </pc:picChg>
        <pc:picChg chg="add del mod">
          <ac:chgData name="Abraira, Ana" userId="d8439876-94dc-47dc-9ccf-3587cec70708" providerId="ADAL" clId="{6C7B6EA0-30E3-AD4A-8E3F-F801CF9C2509}" dt="2024-06-07T08:13:51.122" v="477" actId="478"/>
          <ac:picMkLst>
            <pc:docMk/>
            <pc:sldMk cId="0" sldId="262"/>
            <ac:picMk id="24" creationId="{15995509-67F3-6D76-11BE-EF2C8B0AC071}"/>
          </ac:picMkLst>
        </pc:picChg>
        <pc:picChg chg="add del mod">
          <ac:chgData name="Abraira, Ana" userId="d8439876-94dc-47dc-9ccf-3587cec70708" providerId="ADAL" clId="{6C7B6EA0-30E3-AD4A-8E3F-F801CF9C2509}" dt="2024-06-07T08:13:51.774" v="478" actId="478"/>
          <ac:picMkLst>
            <pc:docMk/>
            <pc:sldMk cId="0" sldId="262"/>
            <ac:picMk id="27" creationId="{3DDBE913-1099-A7D9-2F67-8325B1259FE2}"/>
          </ac:picMkLst>
        </pc:picChg>
        <pc:picChg chg="add mod">
          <ac:chgData name="Abraira, Ana" userId="d8439876-94dc-47dc-9ccf-3587cec70708" providerId="ADAL" clId="{6C7B6EA0-30E3-AD4A-8E3F-F801CF9C2509}" dt="2024-06-07T08:15:00.844" v="483" actId="12788"/>
          <ac:picMkLst>
            <pc:docMk/>
            <pc:sldMk cId="0" sldId="262"/>
            <ac:picMk id="28" creationId="{CDF6F4EA-74C7-7943-A141-1BFC10E59514}"/>
          </ac:picMkLst>
        </pc:picChg>
      </pc:sldChg>
      <pc:sldChg chg="addSp delSp modSp mod">
        <pc:chgData name="Abraira, Ana" userId="d8439876-94dc-47dc-9ccf-3587cec70708" providerId="ADAL" clId="{6C7B6EA0-30E3-AD4A-8E3F-F801CF9C2509}" dt="2024-06-07T08:16:40.353" v="518" actId="1076"/>
        <pc:sldMkLst>
          <pc:docMk/>
          <pc:sldMk cId="0" sldId="263"/>
        </pc:sldMkLst>
        <pc:spChg chg="add mod">
          <ac:chgData name="Abraira, Ana" userId="d8439876-94dc-47dc-9ccf-3587cec70708" providerId="ADAL" clId="{6C7B6EA0-30E3-AD4A-8E3F-F801CF9C2509}" dt="2024-06-07T08:00:05.040" v="417" actId="14100"/>
          <ac:spMkLst>
            <pc:docMk/>
            <pc:sldMk cId="0" sldId="263"/>
            <ac:spMk id="2" creationId="{40DADBF4-6171-2511-7D9B-477D29264520}"/>
          </ac:spMkLst>
        </pc:spChg>
        <pc:spChg chg="add mod">
          <ac:chgData name="Abraira, Ana" userId="d8439876-94dc-47dc-9ccf-3587cec70708" providerId="ADAL" clId="{6C7B6EA0-30E3-AD4A-8E3F-F801CF9C2509}" dt="2024-06-07T08:03:08.186" v="434" actId="14100"/>
          <ac:spMkLst>
            <pc:docMk/>
            <pc:sldMk cId="0" sldId="263"/>
            <ac:spMk id="3" creationId="{11F8E2F6-D6B9-B712-A876-47B4028A4600}"/>
          </ac:spMkLst>
        </pc:spChg>
        <pc:spChg chg="del">
          <ac:chgData name="Abraira, Ana" userId="d8439876-94dc-47dc-9ccf-3587cec70708" providerId="ADAL" clId="{6C7B6EA0-30E3-AD4A-8E3F-F801CF9C2509}" dt="2024-06-07T08:00:16.396" v="418" actId="478"/>
          <ac:spMkLst>
            <pc:docMk/>
            <pc:sldMk cId="0" sldId="263"/>
            <ac:spMk id="4" creationId="{00000000-0000-0000-0000-000000000000}"/>
          </ac:spMkLst>
        </pc:spChg>
        <pc:spChg chg="add mod">
          <ac:chgData name="Abraira, Ana" userId="d8439876-94dc-47dc-9ccf-3587cec70708" providerId="ADAL" clId="{6C7B6EA0-30E3-AD4A-8E3F-F801CF9C2509}" dt="2024-06-07T08:00:27.008" v="421" actId="20577"/>
          <ac:spMkLst>
            <pc:docMk/>
            <pc:sldMk cId="0" sldId="263"/>
            <ac:spMk id="5" creationId="{C0386B85-31C8-4713-0750-418C5AD06388}"/>
          </ac:spMkLst>
        </pc:spChg>
        <pc:spChg chg="add mod">
          <ac:chgData name="Abraira, Ana" userId="d8439876-94dc-47dc-9ccf-3587cec70708" providerId="ADAL" clId="{6C7B6EA0-30E3-AD4A-8E3F-F801CF9C2509}" dt="2024-06-07T08:04:12.779" v="439" actId="1076"/>
          <ac:spMkLst>
            <pc:docMk/>
            <pc:sldMk cId="0" sldId="263"/>
            <ac:spMk id="6" creationId="{E7D23BE1-FC01-A9DA-D6F9-8C0111C328E4}"/>
          </ac:spMkLst>
        </pc:spChg>
        <pc:spChg chg="add mod">
          <ac:chgData name="Abraira, Ana" userId="d8439876-94dc-47dc-9ccf-3587cec70708" providerId="ADAL" clId="{6C7B6EA0-30E3-AD4A-8E3F-F801CF9C2509}" dt="2024-06-07T08:15:14.957" v="486" actId="1076"/>
          <ac:spMkLst>
            <pc:docMk/>
            <pc:sldMk cId="0" sldId="263"/>
            <ac:spMk id="8" creationId="{B0816F47-B49A-060B-D89E-C88B8735AD30}"/>
          </ac:spMkLst>
        </pc:spChg>
        <pc:spChg chg="add mod">
          <ac:chgData name="Abraira, Ana" userId="d8439876-94dc-47dc-9ccf-3587cec70708" providerId="ADAL" clId="{6C7B6EA0-30E3-AD4A-8E3F-F801CF9C2509}" dt="2024-06-07T08:03:38.282" v="438" actId="1076"/>
          <ac:spMkLst>
            <pc:docMk/>
            <pc:sldMk cId="0" sldId="263"/>
            <ac:spMk id="9" creationId="{F8CBA80E-AB33-A68A-5CFB-8ED27833F45F}"/>
          </ac:spMkLst>
        </pc:spChg>
        <pc:spChg chg="add del mod">
          <ac:chgData name="Abraira, Ana" userId="d8439876-94dc-47dc-9ccf-3587cec70708" providerId="ADAL" clId="{6C7B6EA0-30E3-AD4A-8E3F-F801CF9C2509}" dt="2024-06-07T08:16:22.225" v="510" actId="478"/>
          <ac:spMkLst>
            <pc:docMk/>
            <pc:sldMk cId="0" sldId="263"/>
            <ac:spMk id="11" creationId="{3E862535-CBE2-F8B1-5533-2EC5554C2E8F}"/>
          </ac:spMkLst>
        </pc:spChg>
        <pc:spChg chg="add mod">
          <ac:chgData name="Abraira, Ana" userId="d8439876-94dc-47dc-9ccf-3587cec70708" providerId="ADAL" clId="{6C7B6EA0-30E3-AD4A-8E3F-F801CF9C2509}" dt="2024-06-07T08:04:19.187" v="442" actId="1076"/>
          <ac:spMkLst>
            <pc:docMk/>
            <pc:sldMk cId="0" sldId="263"/>
            <ac:spMk id="12" creationId="{27D9EC4E-0607-4B3F-16A9-D895A4A9335C}"/>
          </ac:spMkLst>
        </pc:spChg>
        <pc:spChg chg="del">
          <ac:chgData name="Abraira, Ana" userId="d8439876-94dc-47dc-9ccf-3587cec70708" providerId="ADAL" clId="{6C7B6EA0-30E3-AD4A-8E3F-F801CF9C2509}" dt="2024-06-07T07:59:52.681" v="414" actId="478"/>
          <ac:spMkLst>
            <pc:docMk/>
            <pc:sldMk cId="0" sldId="263"/>
            <ac:spMk id="21" creationId="{DA4F4452-DBE2-D575-81D6-676A66EB56BC}"/>
          </ac:spMkLst>
        </pc:spChg>
        <pc:spChg chg="del">
          <ac:chgData name="Abraira, Ana" userId="d8439876-94dc-47dc-9ccf-3587cec70708" providerId="ADAL" clId="{6C7B6EA0-30E3-AD4A-8E3F-F801CF9C2509}" dt="2024-06-07T08:00:16.396" v="418" actId="478"/>
          <ac:spMkLst>
            <pc:docMk/>
            <pc:sldMk cId="0" sldId="263"/>
            <ac:spMk id="25" creationId="{292686FA-06F5-FC0F-57CE-DC1FF191F9ED}"/>
          </ac:spMkLst>
        </pc:spChg>
        <pc:spChg chg="del">
          <ac:chgData name="Abraira, Ana" userId="d8439876-94dc-47dc-9ccf-3587cec70708" providerId="ADAL" clId="{6C7B6EA0-30E3-AD4A-8E3F-F801CF9C2509}" dt="2024-06-07T08:00:16.396" v="418" actId="478"/>
          <ac:spMkLst>
            <pc:docMk/>
            <pc:sldMk cId="0" sldId="263"/>
            <ac:spMk id="27" creationId="{0D176E60-287B-E4C8-AD45-5BFC47375A34}"/>
          </ac:spMkLst>
        </pc:spChg>
        <pc:spChg chg="del">
          <ac:chgData name="Abraira, Ana" userId="d8439876-94dc-47dc-9ccf-3587cec70708" providerId="ADAL" clId="{6C7B6EA0-30E3-AD4A-8E3F-F801CF9C2509}" dt="2024-06-07T08:00:16.396" v="418" actId="478"/>
          <ac:spMkLst>
            <pc:docMk/>
            <pc:sldMk cId="0" sldId="263"/>
            <ac:spMk id="28" creationId="{5AF5DBF6-A46A-51EF-D2E0-936A1C197CBE}"/>
          </ac:spMkLst>
        </pc:spChg>
        <pc:spChg chg="del">
          <ac:chgData name="Abraira, Ana" userId="d8439876-94dc-47dc-9ccf-3587cec70708" providerId="ADAL" clId="{6C7B6EA0-30E3-AD4A-8E3F-F801CF9C2509}" dt="2024-06-07T08:00:16.396" v="418" actId="478"/>
          <ac:spMkLst>
            <pc:docMk/>
            <pc:sldMk cId="0" sldId="263"/>
            <ac:spMk id="29" creationId="{2001057E-9488-CEA8-8734-DB70FCC2AB40}"/>
          </ac:spMkLst>
        </pc:spChg>
        <pc:spChg chg="del">
          <ac:chgData name="Abraira, Ana" userId="d8439876-94dc-47dc-9ccf-3587cec70708" providerId="ADAL" clId="{6C7B6EA0-30E3-AD4A-8E3F-F801CF9C2509}" dt="2024-06-07T08:00:16.396" v="418" actId="478"/>
          <ac:spMkLst>
            <pc:docMk/>
            <pc:sldMk cId="0" sldId="263"/>
            <ac:spMk id="56" creationId="{5DC2A056-C9BA-ECF4-0E2D-141CC6478590}"/>
          </ac:spMkLst>
        </pc:spChg>
        <pc:spChg chg="del">
          <ac:chgData name="Abraira, Ana" userId="d8439876-94dc-47dc-9ccf-3587cec70708" providerId="ADAL" clId="{6C7B6EA0-30E3-AD4A-8E3F-F801CF9C2509}" dt="2024-06-07T08:00:16.396" v="418" actId="478"/>
          <ac:spMkLst>
            <pc:docMk/>
            <pc:sldMk cId="0" sldId="263"/>
            <ac:spMk id="58" creationId="{1871DC16-6B9E-E5DE-B74D-FFCFEF7409D9}"/>
          </ac:spMkLst>
        </pc:spChg>
        <pc:spChg chg="del">
          <ac:chgData name="Abraira, Ana" userId="d8439876-94dc-47dc-9ccf-3587cec70708" providerId="ADAL" clId="{6C7B6EA0-30E3-AD4A-8E3F-F801CF9C2509}" dt="2024-06-07T08:00:16.396" v="418" actId="478"/>
          <ac:spMkLst>
            <pc:docMk/>
            <pc:sldMk cId="0" sldId="263"/>
            <ac:spMk id="67" creationId="{0777AB96-44E6-43DC-A4B7-9A1199C0864B}"/>
          </ac:spMkLst>
        </pc:spChg>
        <pc:spChg chg="del">
          <ac:chgData name="Abraira, Ana" userId="d8439876-94dc-47dc-9ccf-3587cec70708" providerId="ADAL" clId="{6C7B6EA0-30E3-AD4A-8E3F-F801CF9C2509}" dt="2024-06-07T08:00:16.396" v="418" actId="478"/>
          <ac:spMkLst>
            <pc:docMk/>
            <pc:sldMk cId="0" sldId="263"/>
            <ac:spMk id="68" creationId="{D1BDD20C-58AE-DC1E-5208-291CE115DC75}"/>
          </ac:spMkLst>
        </pc:spChg>
        <pc:spChg chg="del">
          <ac:chgData name="Abraira, Ana" userId="d8439876-94dc-47dc-9ccf-3587cec70708" providerId="ADAL" clId="{6C7B6EA0-30E3-AD4A-8E3F-F801CF9C2509}" dt="2024-06-07T08:00:16.396" v="418" actId="478"/>
          <ac:spMkLst>
            <pc:docMk/>
            <pc:sldMk cId="0" sldId="263"/>
            <ac:spMk id="69" creationId="{20E4D6F7-F7B7-71E1-9F8F-BF79B9ED4D47}"/>
          </ac:spMkLst>
        </pc:spChg>
        <pc:spChg chg="del">
          <ac:chgData name="Abraira, Ana" userId="d8439876-94dc-47dc-9ccf-3587cec70708" providerId="ADAL" clId="{6C7B6EA0-30E3-AD4A-8E3F-F801CF9C2509}" dt="2024-06-07T08:00:16.396" v="418" actId="478"/>
          <ac:spMkLst>
            <pc:docMk/>
            <pc:sldMk cId="0" sldId="263"/>
            <ac:spMk id="70" creationId="{9A57ACD7-193E-902F-BC48-3C3438A88886}"/>
          </ac:spMkLst>
        </pc:spChg>
        <pc:spChg chg="del">
          <ac:chgData name="Abraira, Ana" userId="d8439876-94dc-47dc-9ccf-3587cec70708" providerId="ADAL" clId="{6C7B6EA0-30E3-AD4A-8E3F-F801CF9C2509}" dt="2024-06-07T08:00:16.396" v="418" actId="478"/>
          <ac:spMkLst>
            <pc:docMk/>
            <pc:sldMk cId="0" sldId="263"/>
            <ac:spMk id="86" creationId="{E2D4B20E-D1D5-985C-8EB7-120012087552}"/>
          </ac:spMkLst>
        </pc:spChg>
        <pc:spChg chg="del">
          <ac:chgData name="Abraira, Ana" userId="d8439876-94dc-47dc-9ccf-3587cec70708" providerId="ADAL" clId="{6C7B6EA0-30E3-AD4A-8E3F-F801CF9C2509}" dt="2024-06-07T08:00:16.396" v="418" actId="478"/>
          <ac:spMkLst>
            <pc:docMk/>
            <pc:sldMk cId="0" sldId="263"/>
            <ac:spMk id="87" creationId="{A9271710-BBDC-5E17-690B-E49F465F6CCC}"/>
          </ac:spMkLst>
        </pc:spChg>
        <pc:spChg chg="del">
          <ac:chgData name="Abraira, Ana" userId="d8439876-94dc-47dc-9ccf-3587cec70708" providerId="ADAL" clId="{6C7B6EA0-30E3-AD4A-8E3F-F801CF9C2509}" dt="2024-06-07T08:00:16.396" v="418" actId="478"/>
          <ac:spMkLst>
            <pc:docMk/>
            <pc:sldMk cId="0" sldId="263"/>
            <ac:spMk id="88" creationId="{5D996AC1-ED65-20D2-4280-6A4489D36963}"/>
          </ac:spMkLst>
        </pc:spChg>
        <pc:spChg chg="del">
          <ac:chgData name="Abraira, Ana" userId="d8439876-94dc-47dc-9ccf-3587cec70708" providerId="ADAL" clId="{6C7B6EA0-30E3-AD4A-8E3F-F801CF9C2509}" dt="2024-06-07T08:00:16.396" v="418" actId="478"/>
          <ac:spMkLst>
            <pc:docMk/>
            <pc:sldMk cId="0" sldId="263"/>
            <ac:spMk id="89" creationId="{F8312E2B-DD54-6586-1BAC-9D0AA7E85939}"/>
          </ac:spMkLst>
        </pc:spChg>
        <pc:spChg chg="del">
          <ac:chgData name="Abraira, Ana" userId="d8439876-94dc-47dc-9ccf-3587cec70708" providerId="ADAL" clId="{6C7B6EA0-30E3-AD4A-8E3F-F801CF9C2509}" dt="2024-06-07T08:00:16.396" v="418" actId="478"/>
          <ac:spMkLst>
            <pc:docMk/>
            <pc:sldMk cId="0" sldId="263"/>
            <ac:spMk id="90" creationId="{A9D622A3-7F87-C663-9F0A-7415392DA670}"/>
          </ac:spMkLst>
        </pc:spChg>
        <pc:spChg chg="del">
          <ac:chgData name="Abraira, Ana" userId="d8439876-94dc-47dc-9ccf-3587cec70708" providerId="ADAL" clId="{6C7B6EA0-30E3-AD4A-8E3F-F801CF9C2509}" dt="2024-06-07T08:00:16.396" v="418" actId="478"/>
          <ac:spMkLst>
            <pc:docMk/>
            <pc:sldMk cId="0" sldId="263"/>
            <ac:spMk id="91" creationId="{1B3EE251-B542-ACF0-AF46-815042249BCC}"/>
          </ac:spMkLst>
        </pc:spChg>
        <pc:spChg chg="del">
          <ac:chgData name="Abraira, Ana" userId="d8439876-94dc-47dc-9ccf-3587cec70708" providerId="ADAL" clId="{6C7B6EA0-30E3-AD4A-8E3F-F801CF9C2509}" dt="2024-06-07T08:00:16.396" v="418" actId="478"/>
          <ac:spMkLst>
            <pc:docMk/>
            <pc:sldMk cId="0" sldId="263"/>
            <ac:spMk id="92" creationId="{B2DAA0D2-285A-C144-12CE-9221CBCE8765}"/>
          </ac:spMkLst>
        </pc:spChg>
        <pc:spChg chg="del">
          <ac:chgData name="Abraira, Ana" userId="d8439876-94dc-47dc-9ccf-3587cec70708" providerId="ADAL" clId="{6C7B6EA0-30E3-AD4A-8E3F-F801CF9C2509}" dt="2024-06-07T08:00:16.396" v="418" actId="478"/>
          <ac:spMkLst>
            <pc:docMk/>
            <pc:sldMk cId="0" sldId="263"/>
            <ac:spMk id="93" creationId="{E9E38EC6-7E03-DC95-FFD7-C1687380AAAF}"/>
          </ac:spMkLst>
        </pc:spChg>
        <pc:picChg chg="add del mod">
          <ac:chgData name="Abraira, Ana" userId="d8439876-94dc-47dc-9ccf-3587cec70708" providerId="ADAL" clId="{6C7B6EA0-30E3-AD4A-8E3F-F801CF9C2509}" dt="2024-06-07T08:16:09.265" v="503" actId="478"/>
          <ac:picMkLst>
            <pc:docMk/>
            <pc:sldMk cId="0" sldId="263"/>
            <ac:picMk id="7" creationId="{EB74CD5B-243E-4534-7264-9F90F28FDC5F}"/>
          </ac:picMkLst>
        </pc:picChg>
        <pc:picChg chg="add del mod">
          <ac:chgData name="Abraira, Ana" userId="d8439876-94dc-47dc-9ccf-3587cec70708" providerId="ADAL" clId="{6C7B6EA0-30E3-AD4A-8E3F-F801CF9C2509}" dt="2024-06-07T08:16:11.512" v="505" actId="478"/>
          <ac:picMkLst>
            <pc:docMk/>
            <pc:sldMk cId="0" sldId="263"/>
            <ac:picMk id="10" creationId="{7253EC2D-3CDA-FC51-7547-C57F7DD8B5B5}"/>
          </ac:picMkLst>
        </pc:picChg>
        <pc:picChg chg="add del mod">
          <ac:chgData name="Abraira, Ana" userId="d8439876-94dc-47dc-9ccf-3587cec70708" providerId="ADAL" clId="{6C7B6EA0-30E3-AD4A-8E3F-F801CF9C2509}" dt="2024-06-07T08:16:23.110" v="511" actId="478"/>
          <ac:picMkLst>
            <pc:docMk/>
            <pc:sldMk cId="0" sldId="263"/>
            <ac:picMk id="13" creationId="{B101CC62-19A0-A42E-4362-26BFB7C372A2}"/>
          </ac:picMkLst>
        </pc:picChg>
        <pc:picChg chg="add del mod">
          <ac:chgData name="Abraira, Ana" userId="d8439876-94dc-47dc-9ccf-3587cec70708" providerId="ADAL" clId="{6C7B6EA0-30E3-AD4A-8E3F-F801CF9C2509}" dt="2024-06-07T08:16:31.001" v="515" actId="478"/>
          <ac:picMkLst>
            <pc:docMk/>
            <pc:sldMk cId="0" sldId="263"/>
            <ac:picMk id="14" creationId="{378365B0-61BC-D38E-D091-14319B383E88}"/>
          </ac:picMkLst>
        </pc:picChg>
        <pc:picChg chg="add del mod">
          <ac:chgData name="Abraira, Ana" userId="d8439876-94dc-47dc-9ccf-3587cec70708" providerId="ADAL" clId="{6C7B6EA0-30E3-AD4A-8E3F-F801CF9C2509}" dt="2024-06-07T08:16:31.001" v="515" actId="478"/>
          <ac:picMkLst>
            <pc:docMk/>
            <pc:sldMk cId="0" sldId="263"/>
            <ac:picMk id="15" creationId="{BA4531B3-C26F-9E6A-F93F-570813F020DB}"/>
          </ac:picMkLst>
        </pc:picChg>
        <pc:picChg chg="add del mod">
          <ac:chgData name="Abraira, Ana" userId="d8439876-94dc-47dc-9ccf-3587cec70708" providerId="ADAL" clId="{6C7B6EA0-30E3-AD4A-8E3F-F801CF9C2509}" dt="2024-06-07T08:16:31.001" v="515" actId="478"/>
          <ac:picMkLst>
            <pc:docMk/>
            <pc:sldMk cId="0" sldId="263"/>
            <ac:picMk id="16" creationId="{F4F9F559-8811-8C9B-EF63-A3DE91257A55}"/>
          </ac:picMkLst>
        </pc:picChg>
        <pc:picChg chg="add del mod">
          <ac:chgData name="Abraira, Ana" userId="d8439876-94dc-47dc-9ccf-3587cec70708" providerId="ADAL" clId="{6C7B6EA0-30E3-AD4A-8E3F-F801CF9C2509}" dt="2024-06-07T08:16:08.677" v="502" actId="478"/>
          <ac:picMkLst>
            <pc:docMk/>
            <pc:sldMk cId="0" sldId="263"/>
            <ac:picMk id="18" creationId="{D222236A-1B68-DE80-B3F5-A15651A1ED94}"/>
          </ac:picMkLst>
        </pc:picChg>
        <pc:picChg chg="add mod">
          <ac:chgData name="Abraira, Ana" userId="d8439876-94dc-47dc-9ccf-3587cec70708" providerId="ADAL" clId="{6C7B6EA0-30E3-AD4A-8E3F-F801CF9C2509}" dt="2024-06-07T08:16:28.368" v="514" actId="207"/>
          <ac:picMkLst>
            <pc:docMk/>
            <pc:sldMk cId="0" sldId="263"/>
            <ac:picMk id="22" creationId="{731E0D54-85C6-EE51-11EB-EB8890F8B985}"/>
          </ac:picMkLst>
        </pc:picChg>
        <pc:picChg chg="add del mod">
          <ac:chgData name="Abraira, Ana" userId="d8439876-94dc-47dc-9ccf-3587cec70708" providerId="ADAL" clId="{6C7B6EA0-30E3-AD4A-8E3F-F801CF9C2509}" dt="2024-06-07T08:16:20.256" v="508" actId="478"/>
          <ac:picMkLst>
            <pc:docMk/>
            <pc:sldMk cId="0" sldId="263"/>
            <ac:picMk id="24" creationId="{DE1DEB8D-326B-77F1-F096-82B632BE5F1E}"/>
          </ac:picMkLst>
        </pc:picChg>
        <pc:picChg chg="add mod">
          <ac:chgData name="Abraira, Ana" userId="d8439876-94dc-47dc-9ccf-3587cec70708" providerId="ADAL" clId="{6C7B6EA0-30E3-AD4A-8E3F-F801CF9C2509}" dt="2024-06-07T08:16:25.723" v="513" actId="207"/>
          <ac:picMkLst>
            <pc:docMk/>
            <pc:sldMk cId="0" sldId="263"/>
            <ac:picMk id="26" creationId="{90E95ED6-D1FA-A37E-F507-9817B5FEA65B}"/>
          </ac:picMkLst>
        </pc:picChg>
        <pc:picChg chg="add mod">
          <ac:chgData name="Abraira, Ana" userId="d8439876-94dc-47dc-9ccf-3587cec70708" providerId="ADAL" clId="{6C7B6EA0-30E3-AD4A-8E3F-F801CF9C2509}" dt="2024-06-07T08:16:40.353" v="518" actId="1076"/>
          <ac:picMkLst>
            <pc:docMk/>
            <pc:sldMk cId="0" sldId="263"/>
            <ac:picMk id="30" creationId="{79ACB7DD-D808-DCFA-D044-F6F50CB347A2}"/>
          </ac:picMkLst>
        </pc:picChg>
        <pc:picChg chg="del">
          <ac:chgData name="Abraira, Ana" userId="d8439876-94dc-47dc-9ccf-3587cec70708" providerId="ADAL" clId="{6C7B6EA0-30E3-AD4A-8E3F-F801CF9C2509}" dt="2024-06-07T08:00:16.396" v="418" actId="478"/>
          <ac:picMkLst>
            <pc:docMk/>
            <pc:sldMk cId="0" sldId="263"/>
            <ac:picMk id="81" creationId="{7F521E35-5F68-A22C-7E8D-68EDEF61126C}"/>
          </ac:picMkLst>
        </pc:picChg>
        <pc:picChg chg="del">
          <ac:chgData name="Abraira, Ana" userId="d8439876-94dc-47dc-9ccf-3587cec70708" providerId="ADAL" clId="{6C7B6EA0-30E3-AD4A-8E3F-F801CF9C2509}" dt="2024-06-07T08:00:16.396" v="418" actId="478"/>
          <ac:picMkLst>
            <pc:docMk/>
            <pc:sldMk cId="0" sldId="263"/>
            <ac:picMk id="82" creationId="{CC1E3938-C0C3-C9F3-C992-5D87FD7271FA}"/>
          </ac:picMkLst>
        </pc:picChg>
      </pc:sldChg>
      <pc:sldChg chg="del">
        <pc:chgData name="Abraira, Ana" userId="d8439876-94dc-47dc-9ccf-3587cec70708" providerId="ADAL" clId="{6C7B6EA0-30E3-AD4A-8E3F-F801CF9C2509}" dt="2024-06-07T08:04:35.738" v="443" actId="2696"/>
        <pc:sldMkLst>
          <pc:docMk/>
          <pc:sldMk cId="2810278261" sldId="264"/>
        </pc:sldMkLst>
      </pc:sldChg>
      <pc:sldMasterChg chg="modSldLayout">
        <pc:chgData name="Abraira, Ana" userId="d8439876-94dc-47dc-9ccf-3587cec70708" providerId="ADAL" clId="{6C7B6EA0-30E3-AD4A-8E3F-F801CF9C2509}" dt="2024-06-06T14:49:52.552" v="3"/>
        <pc:sldMasterMkLst>
          <pc:docMk/>
          <pc:sldMasterMk cId="0" sldId="2147483648"/>
        </pc:sldMasterMkLst>
        <pc:sldLayoutChg chg="setBg">
          <pc:chgData name="Abraira, Ana" userId="d8439876-94dc-47dc-9ccf-3587cec70708" providerId="ADAL" clId="{6C7B6EA0-30E3-AD4A-8E3F-F801CF9C2509}" dt="2024-06-06T14:49:52.552" v="3"/>
          <pc:sldLayoutMkLst>
            <pc:docMk/>
            <pc:sldMasterMk cId="0" sldId="2147483648"/>
            <pc:sldLayoutMk cId="0" sldId="2147483661"/>
          </pc:sldLayoutMkLst>
        </pc:sldLayoutChg>
      </pc:sldMasterChg>
    </pc:docChg>
  </pc:docChgLst>
  <pc:docChgLst>
    <pc:chgData name="Abraira, Ana" userId="d8439876-94dc-47dc-9ccf-3587cec70708" providerId="ADAL" clId="{1B8AB5D3-4D74-7E43-A738-97F7C3CBD78F}"/>
    <pc:docChg chg="undo custSel addSld delSld modSld sldOrd modMainMaster">
      <pc:chgData name="Abraira, Ana" userId="d8439876-94dc-47dc-9ccf-3587cec70708" providerId="ADAL" clId="{1B8AB5D3-4D74-7E43-A738-97F7C3CBD78F}" dt="2024-08-05T13:25:58.308" v="584" actId="14100"/>
      <pc:docMkLst>
        <pc:docMk/>
      </pc:docMkLst>
      <pc:sldChg chg="modSp mod setBg">
        <pc:chgData name="Abraira, Ana" userId="d8439876-94dc-47dc-9ccf-3587cec70708" providerId="ADAL" clId="{1B8AB5D3-4D74-7E43-A738-97F7C3CBD78F}" dt="2024-08-05T12:46:42.726" v="329"/>
        <pc:sldMkLst>
          <pc:docMk/>
          <pc:sldMk cId="0" sldId="256"/>
        </pc:sldMkLst>
        <pc:spChg chg="mod">
          <ac:chgData name="Abraira, Ana" userId="d8439876-94dc-47dc-9ccf-3587cec70708" providerId="ADAL" clId="{1B8AB5D3-4D74-7E43-A738-97F7C3CBD78F}" dt="2024-08-05T12:30:14.187" v="10" actId="14100"/>
          <ac:spMkLst>
            <pc:docMk/>
            <pc:sldMk cId="0" sldId="256"/>
            <ac:spMk id="4" creationId="{00000000-0000-0000-0000-000000000000}"/>
          </ac:spMkLst>
        </pc:spChg>
      </pc:sldChg>
      <pc:sldChg chg="addSp modSp mod">
        <pc:chgData name="Abraira, Ana" userId="d8439876-94dc-47dc-9ccf-3587cec70708" providerId="ADAL" clId="{1B8AB5D3-4D74-7E43-A738-97F7C3CBD78F}" dt="2024-08-05T12:56:09.010" v="423" actId="121"/>
        <pc:sldMkLst>
          <pc:docMk/>
          <pc:sldMk cId="0" sldId="257"/>
        </pc:sldMkLst>
        <pc:spChg chg="mod modCrop">
          <ac:chgData name="Abraira, Ana" userId="d8439876-94dc-47dc-9ccf-3587cec70708" providerId="ADAL" clId="{1B8AB5D3-4D74-7E43-A738-97F7C3CBD78F}" dt="2024-08-05T12:48:04.506" v="334" actId="18131"/>
          <ac:spMkLst>
            <pc:docMk/>
            <pc:sldMk cId="0" sldId="257"/>
            <ac:spMk id="2" creationId="{00000000-0000-0000-0000-000000000000}"/>
          </ac:spMkLst>
        </pc:spChg>
        <pc:spChg chg="mod">
          <ac:chgData name="Abraira, Ana" userId="d8439876-94dc-47dc-9ccf-3587cec70708" providerId="ADAL" clId="{1B8AB5D3-4D74-7E43-A738-97F7C3CBD78F}" dt="2024-08-05T12:56:09.010" v="423" actId="121"/>
          <ac:spMkLst>
            <pc:docMk/>
            <pc:sldMk cId="0" sldId="257"/>
            <ac:spMk id="4" creationId="{00000000-0000-0000-0000-000000000000}"/>
          </ac:spMkLst>
        </pc:spChg>
        <pc:spChg chg="mod">
          <ac:chgData name="Abraira, Ana" userId="d8439876-94dc-47dc-9ccf-3587cec70708" providerId="ADAL" clId="{1B8AB5D3-4D74-7E43-A738-97F7C3CBD78F}" dt="2024-08-05T12:55:18.766" v="409" actId="1076"/>
          <ac:spMkLst>
            <pc:docMk/>
            <pc:sldMk cId="0" sldId="257"/>
            <ac:spMk id="28" creationId="{F4CB605D-6D42-FDA5-D88F-2B5CAC5FA147}"/>
          </ac:spMkLst>
        </pc:spChg>
        <pc:cxnChg chg="mod">
          <ac:chgData name="Abraira, Ana" userId="d8439876-94dc-47dc-9ccf-3587cec70708" providerId="ADAL" clId="{1B8AB5D3-4D74-7E43-A738-97F7C3CBD78F}" dt="2024-08-05T12:54:00.200" v="371" actId="14100"/>
          <ac:cxnSpMkLst>
            <pc:docMk/>
            <pc:sldMk cId="0" sldId="257"/>
            <ac:cxnSpMk id="12" creationId="{E01E5915-4EDA-1BC4-E9F9-9418E7034F7F}"/>
          </ac:cxnSpMkLst>
        </pc:cxnChg>
        <pc:cxnChg chg="add mod">
          <ac:chgData name="Abraira, Ana" userId="d8439876-94dc-47dc-9ccf-3587cec70708" providerId="ADAL" clId="{1B8AB5D3-4D74-7E43-A738-97F7C3CBD78F}" dt="2024-08-05T12:55:12.811" v="407" actId="14100"/>
          <ac:cxnSpMkLst>
            <pc:docMk/>
            <pc:sldMk cId="0" sldId="257"/>
            <ac:cxnSpMk id="13" creationId="{CCE75B8F-5AD0-DF35-5C21-A8329E267BE2}"/>
          </ac:cxnSpMkLst>
        </pc:cxnChg>
        <pc:cxnChg chg="mod">
          <ac:chgData name="Abraira, Ana" userId="d8439876-94dc-47dc-9ccf-3587cec70708" providerId="ADAL" clId="{1B8AB5D3-4D74-7E43-A738-97F7C3CBD78F}" dt="2024-08-05T12:54:12.262" v="376" actId="14100"/>
          <ac:cxnSpMkLst>
            <pc:docMk/>
            <pc:sldMk cId="0" sldId="257"/>
            <ac:cxnSpMk id="16" creationId="{8F83E214-447A-2A1B-A90F-44BB834693F7}"/>
          </ac:cxnSpMkLst>
        </pc:cxnChg>
        <pc:cxnChg chg="mod">
          <ac:chgData name="Abraira, Ana" userId="d8439876-94dc-47dc-9ccf-3587cec70708" providerId="ADAL" clId="{1B8AB5D3-4D74-7E43-A738-97F7C3CBD78F}" dt="2024-08-05T12:54:15.995" v="377" actId="14100"/>
          <ac:cxnSpMkLst>
            <pc:docMk/>
            <pc:sldMk cId="0" sldId="257"/>
            <ac:cxnSpMk id="19" creationId="{0CBC5DC0-3301-BE52-2C9E-01745455BEA3}"/>
          </ac:cxnSpMkLst>
        </pc:cxnChg>
        <pc:cxnChg chg="mod">
          <ac:chgData name="Abraira, Ana" userId="d8439876-94dc-47dc-9ccf-3587cec70708" providerId="ADAL" clId="{1B8AB5D3-4D74-7E43-A738-97F7C3CBD78F}" dt="2024-08-05T12:54:19.575" v="378" actId="14100"/>
          <ac:cxnSpMkLst>
            <pc:docMk/>
            <pc:sldMk cId="0" sldId="257"/>
            <ac:cxnSpMk id="20" creationId="{D2BD0889-C49D-D661-88BD-B3D8A80D2A7C}"/>
          </ac:cxnSpMkLst>
        </pc:cxnChg>
        <pc:cxnChg chg="mod">
          <ac:chgData name="Abraira, Ana" userId="d8439876-94dc-47dc-9ccf-3587cec70708" providerId="ADAL" clId="{1B8AB5D3-4D74-7E43-A738-97F7C3CBD78F}" dt="2024-08-05T12:53:56.322" v="370" actId="14100"/>
          <ac:cxnSpMkLst>
            <pc:docMk/>
            <pc:sldMk cId="0" sldId="257"/>
            <ac:cxnSpMk id="26" creationId="{D57C8889-BEB0-B913-A277-A665059B5537}"/>
          </ac:cxnSpMkLst>
        </pc:cxnChg>
      </pc:sldChg>
      <pc:sldChg chg="addSp modSp mod">
        <pc:chgData name="Abraira, Ana" userId="d8439876-94dc-47dc-9ccf-3587cec70708" providerId="ADAL" clId="{1B8AB5D3-4D74-7E43-A738-97F7C3CBD78F}" dt="2024-08-05T13:25:47.290" v="583" actId="14100"/>
        <pc:sldMkLst>
          <pc:docMk/>
          <pc:sldMk cId="0" sldId="258"/>
        </pc:sldMkLst>
        <pc:spChg chg="add mod">
          <ac:chgData name="Abraira, Ana" userId="d8439876-94dc-47dc-9ccf-3587cec70708" providerId="ADAL" clId="{1B8AB5D3-4D74-7E43-A738-97F7C3CBD78F}" dt="2024-08-05T12:35:36.141" v="170" actId="1076"/>
          <ac:spMkLst>
            <pc:docMk/>
            <pc:sldMk cId="0" sldId="258"/>
            <ac:spMk id="2" creationId="{EDC18E78-7A0C-244F-2D84-C2E2B3AC7553}"/>
          </ac:spMkLst>
        </pc:spChg>
        <pc:spChg chg="mod">
          <ac:chgData name="Abraira, Ana" userId="d8439876-94dc-47dc-9ccf-3587cec70708" providerId="ADAL" clId="{1B8AB5D3-4D74-7E43-A738-97F7C3CBD78F}" dt="2024-08-05T13:25:47.290" v="583" actId="14100"/>
          <ac:spMkLst>
            <pc:docMk/>
            <pc:sldMk cId="0" sldId="258"/>
            <ac:spMk id="4" creationId="{00000000-0000-0000-0000-000000000000}"/>
          </ac:spMkLst>
        </pc:spChg>
        <pc:spChg chg="mod">
          <ac:chgData name="Abraira, Ana" userId="d8439876-94dc-47dc-9ccf-3587cec70708" providerId="ADAL" clId="{1B8AB5D3-4D74-7E43-A738-97F7C3CBD78F}" dt="2024-08-05T12:34:16.901" v="147"/>
          <ac:spMkLst>
            <pc:docMk/>
            <pc:sldMk cId="0" sldId="258"/>
            <ac:spMk id="9" creationId="{91672746-A396-C0F6-25AB-16B78CF464D5}"/>
          </ac:spMkLst>
        </pc:spChg>
        <pc:picChg chg="mod modCrop">
          <ac:chgData name="Abraira, Ana" userId="d8439876-94dc-47dc-9ccf-3587cec70708" providerId="ADAL" clId="{1B8AB5D3-4D74-7E43-A738-97F7C3CBD78F}" dt="2024-08-05T12:50:52.863" v="341" actId="18131"/>
          <ac:picMkLst>
            <pc:docMk/>
            <pc:sldMk cId="0" sldId="258"/>
            <ac:picMk id="3" creationId="{539E1426-2DBE-418E-A7E6-C48480CA029E}"/>
          </ac:picMkLst>
        </pc:picChg>
      </pc:sldChg>
      <pc:sldChg chg="modSp mod">
        <pc:chgData name="Abraira, Ana" userId="d8439876-94dc-47dc-9ccf-3587cec70708" providerId="ADAL" clId="{1B8AB5D3-4D74-7E43-A738-97F7C3CBD78F}" dt="2024-08-05T13:15:03.375" v="546" actId="18131"/>
        <pc:sldMkLst>
          <pc:docMk/>
          <pc:sldMk cId="0" sldId="259"/>
        </pc:sldMkLst>
        <pc:spChg chg="mod">
          <ac:chgData name="Abraira, Ana" userId="d8439876-94dc-47dc-9ccf-3587cec70708" providerId="ADAL" clId="{1B8AB5D3-4D74-7E43-A738-97F7C3CBD78F}" dt="2024-08-05T12:37:00.280" v="178" actId="14100"/>
          <ac:spMkLst>
            <pc:docMk/>
            <pc:sldMk cId="0" sldId="259"/>
            <ac:spMk id="2" creationId="{9C935650-1122-1824-3368-82E46F289EAC}"/>
          </ac:spMkLst>
        </pc:spChg>
        <pc:spChg chg="mod">
          <ac:chgData name="Abraira, Ana" userId="d8439876-94dc-47dc-9ccf-3587cec70708" providerId="ADAL" clId="{1B8AB5D3-4D74-7E43-A738-97F7C3CBD78F}" dt="2024-08-05T12:37:26.529" v="182" actId="14100"/>
          <ac:spMkLst>
            <pc:docMk/>
            <pc:sldMk cId="0" sldId="259"/>
            <ac:spMk id="40" creationId="{CE190625-F2D6-C982-6614-93E857F7E869}"/>
          </ac:spMkLst>
        </pc:spChg>
        <pc:spChg chg="mod modCrop">
          <ac:chgData name="Abraira, Ana" userId="d8439876-94dc-47dc-9ccf-3587cec70708" providerId="ADAL" clId="{1B8AB5D3-4D74-7E43-A738-97F7C3CBD78F}" dt="2024-08-05T12:51:23.074" v="345" actId="18131"/>
          <ac:spMkLst>
            <pc:docMk/>
            <pc:sldMk cId="0" sldId="259"/>
            <ac:spMk id="43" creationId="{C72D0E84-8068-DF56-9811-092227A5B3C3}"/>
          </ac:spMkLst>
        </pc:spChg>
        <pc:picChg chg="mod modCrop">
          <ac:chgData name="Abraira, Ana" userId="d8439876-94dc-47dc-9ccf-3587cec70708" providerId="ADAL" clId="{1B8AB5D3-4D74-7E43-A738-97F7C3CBD78F}" dt="2024-08-05T13:15:03.375" v="546" actId="18131"/>
          <ac:picMkLst>
            <pc:docMk/>
            <pc:sldMk cId="0" sldId="259"/>
            <ac:picMk id="3" creationId="{D18F2648-9899-71B8-C015-1AD25A167904}"/>
          </ac:picMkLst>
        </pc:picChg>
      </pc:sldChg>
      <pc:sldChg chg="del">
        <pc:chgData name="Abraira, Ana" userId="d8439876-94dc-47dc-9ccf-3587cec70708" providerId="ADAL" clId="{1B8AB5D3-4D74-7E43-A738-97F7C3CBD78F}" dt="2024-08-05T12:37:32.510" v="183" actId="2696"/>
        <pc:sldMkLst>
          <pc:docMk/>
          <pc:sldMk cId="0" sldId="260"/>
        </pc:sldMkLst>
      </pc:sldChg>
      <pc:sldChg chg="addSp delSp modSp mod">
        <pc:chgData name="Abraira, Ana" userId="d8439876-94dc-47dc-9ccf-3587cec70708" providerId="ADAL" clId="{1B8AB5D3-4D74-7E43-A738-97F7C3CBD78F}" dt="2024-08-05T13:15:50.332" v="547" actId="14826"/>
        <pc:sldMkLst>
          <pc:docMk/>
          <pc:sldMk cId="0" sldId="261"/>
        </pc:sldMkLst>
        <pc:spChg chg="del">
          <ac:chgData name="Abraira, Ana" userId="d8439876-94dc-47dc-9ccf-3587cec70708" providerId="ADAL" clId="{1B8AB5D3-4D74-7E43-A738-97F7C3CBD78F}" dt="2024-08-05T12:42:32.543" v="302" actId="478"/>
          <ac:spMkLst>
            <pc:docMk/>
            <pc:sldMk cId="0" sldId="261"/>
            <ac:spMk id="2" creationId="{00000000-0000-0000-0000-000000000000}"/>
          </ac:spMkLst>
        </pc:spChg>
        <pc:spChg chg="mod">
          <ac:chgData name="Abraira, Ana" userId="d8439876-94dc-47dc-9ccf-3587cec70708" providerId="ADAL" clId="{1B8AB5D3-4D74-7E43-A738-97F7C3CBD78F}" dt="2024-08-05T12:37:48.522" v="188" actId="20577"/>
          <ac:spMkLst>
            <pc:docMk/>
            <pc:sldMk cId="0" sldId="261"/>
            <ac:spMk id="3" creationId="{6D15541A-F3D4-8914-A9D8-6039A0D56566}"/>
          </ac:spMkLst>
        </pc:spChg>
        <pc:spChg chg="add mod">
          <ac:chgData name="Abraira, Ana" userId="d8439876-94dc-47dc-9ccf-3587cec70708" providerId="ADAL" clId="{1B8AB5D3-4D74-7E43-A738-97F7C3CBD78F}" dt="2024-08-05T13:00:00.851" v="472" actId="403"/>
          <ac:spMkLst>
            <pc:docMk/>
            <pc:sldMk cId="0" sldId="261"/>
            <ac:spMk id="4" creationId="{3FA75B43-3176-6E85-9F04-B72E8553F789}"/>
          </ac:spMkLst>
        </pc:spChg>
        <pc:spChg chg="del mod">
          <ac:chgData name="Abraira, Ana" userId="d8439876-94dc-47dc-9ccf-3587cec70708" providerId="ADAL" clId="{1B8AB5D3-4D74-7E43-A738-97F7C3CBD78F}" dt="2024-08-05T12:41:57.864" v="287" actId="478"/>
          <ac:spMkLst>
            <pc:docMk/>
            <pc:sldMk cId="0" sldId="261"/>
            <ac:spMk id="6" creationId="{00000000-0000-0000-0000-000000000000}"/>
          </ac:spMkLst>
        </pc:spChg>
        <pc:spChg chg="del mod">
          <ac:chgData name="Abraira, Ana" userId="d8439876-94dc-47dc-9ccf-3587cec70708" providerId="ADAL" clId="{1B8AB5D3-4D74-7E43-A738-97F7C3CBD78F}" dt="2024-08-05T12:41:57.864" v="287" actId="478"/>
          <ac:spMkLst>
            <pc:docMk/>
            <pc:sldMk cId="0" sldId="261"/>
            <ac:spMk id="10" creationId="{57D3D81F-E561-3490-718B-116C70111A46}"/>
          </ac:spMkLst>
        </pc:spChg>
        <pc:spChg chg="del mod">
          <ac:chgData name="Abraira, Ana" userId="d8439876-94dc-47dc-9ccf-3587cec70708" providerId="ADAL" clId="{1B8AB5D3-4D74-7E43-A738-97F7C3CBD78F}" dt="2024-08-05T12:41:57.864" v="287" actId="478"/>
          <ac:spMkLst>
            <pc:docMk/>
            <pc:sldMk cId="0" sldId="261"/>
            <ac:spMk id="11" creationId="{54248C2F-3328-DF72-5D8A-F563F4D062F1}"/>
          </ac:spMkLst>
        </pc:spChg>
        <pc:spChg chg="del mod">
          <ac:chgData name="Abraira, Ana" userId="d8439876-94dc-47dc-9ccf-3587cec70708" providerId="ADAL" clId="{1B8AB5D3-4D74-7E43-A738-97F7C3CBD78F}" dt="2024-08-05T12:41:57.864" v="287" actId="478"/>
          <ac:spMkLst>
            <pc:docMk/>
            <pc:sldMk cId="0" sldId="261"/>
            <ac:spMk id="13" creationId="{22D19E67-8877-9711-A360-2C2C220C2A48}"/>
          </ac:spMkLst>
        </pc:spChg>
        <pc:spChg chg="mod modCrop">
          <ac:chgData name="Abraira, Ana" userId="d8439876-94dc-47dc-9ccf-3587cec70708" providerId="ADAL" clId="{1B8AB5D3-4D74-7E43-A738-97F7C3CBD78F}" dt="2024-08-05T12:52:46.360" v="362" actId="18131"/>
          <ac:spMkLst>
            <pc:docMk/>
            <pc:sldMk cId="0" sldId="261"/>
            <ac:spMk id="14" creationId="{5B70F1CD-0E55-3816-9976-EDC55113A633}"/>
          </ac:spMkLst>
        </pc:spChg>
        <pc:spChg chg="del mod">
          <ac:chgData name="Abraira, Ana" userId="d8439876-94dc-47dc-9ccf-3587cec70708" providerId="ADAL" clId="{1B8AB5D3-4D74-7E43-A738-97F7C3CBD78F}" dt="2024-08-05T12:41:57.864" v="287" actId="478"/>
          <ac:spMkLst>
            <pc:docMk/>
            <pc:sldMk cId="0" sldId="261"/>
            <ac:spMk id="16" creationId="{01257100-36FF-77BA-5764-2A32F2B56983}"/>
          </ac:spMkLst>
        </pc:spChg>
        <pc:spChg chg="del mod">
          <ac:chgData name="Abraira, Ana" userId="d8439876-94dc-47dc-9ccf-3587cec70708" providerId="ADAL" clId="{1B8AB5D3-4D74-7E43-A738-97F7C3CBD78F}" dt="2024-08-05T12:41:57.864" v="287" actId="478"/>
          <ac:spMkLst>
            <pc:docMk/>
            <pc:sldMk cId="0" sldId="261"/>
            <ac:spMk id="25" creationId="{1F490CE2-E3DF-868B-6C64-FFBAB9614B65}"/>
          </ac:spMkLst>
        </pc:spChg>
        <pc:picChg chg="del mod">
          <ac:chgData name="Abraira, Ana" userId="d8439876-94dc-47dc-9ccf-3587cec70708" providerId="ADAL" clId="{1B8AB5D3-4D74-7E43-A738-97F7C3CBD78F}" dt="2024-08-05T12:41:57.864" v="287" actId="478"/>
          <ac:picMkLst>
            <pc:docMk/>
            <pc:sldMk cId="0" sldId="261"/>
            <ac:picMk id="5" creationId="{58069737-2017-D916-2BF2-6ECBE733BB9C}"/>
          </ac:picMkLst>
        </pc:picChg>
        <pc:picChg chg="add mod modCrop">
          <ac:chgData name="Abraira, Ana" userId="d8439876-94dc-47dc-9ccf-3587cec70708" providerId="ADAL" clId="{1B8AB5D3-4D74-7E43-A738-97F7C3CBD78F}" dt="2024-08-05T13:15:50.332" v="547" actId="14826"/>
          <ac:picMkLst>
            <pc:docMk/>
            <pc:sldMk cId="0" sldId="261"/>
            <ac:picMk id="7" creationId="{6C817C97-4FBB-F944-AA42-A01FE8D4B11A}"/>
          </ac:picMkLst>
        </pc:picChg>
        <pc:picChg chg="del mod">
          <ac:chgData name="Abraira, Ana" userId="d8439876-94dc-47dc-9ccf-3587cec70708" providerId="ADAL" clId="{1B8AB5D3-4D74-7E43-A738-97F7C3CBD78F}" dt="2024-08-05T12:41:57.864" v="287" actId="478"/>
          <ac:picMkLst>
            <pc:docMk/>
            <pc:sldMk cId="0" sldId="261"/>
            <ac:picMk id="21" creationId="{4731E6D5-C986-2BAD-0BF5-D90F17D9CC68}"/>
          </ac:picMkLst>
        </pc:picChg>
        <pc:picChg chg="del mod">
          <ac:chgData name="Abraira, Ana" userId="d8439876-94dc-47dc-9ccf-3587cec70708" providerId="ADAL" clId="{1B8AB5D3-4D74-7E43-A738-97F7C3CBD78F}" dt="2024-08-05T12:41:57.864" v="287" actId="478"/>
          <ac:picMkLst>
            <pc:docMk/>
            <pc:sldMk cId="0" sldId="261"/>
            <ac:picMk id="22" creationId="{9DC29D6C-B569-B16A-14DE-FF2FACCD75D2}"/>
          </ac:picMkLst>
        </pc:picChg>
      </pc:sldChg>
      <pc:sldChg chg="del">
        <pc:chgData name="Abraira, Ana" userId="d8439876-94dc-47dc-9ccf-3587cec70708" providerId="ADAL" clId="{1B8AB5D3-4D74-7E43-A738-97F7C3CBD78F}" dt="2024-08-05T12:42:55.027" v="303" actId="2696"/>
        <pc:sldMkLst>
          <pc:docMk/>
          <pc:sldMk cId="0" sldId="262"/>
        </pc:sldMkLst>
      </pc:sldChg>
      <pc:sldChg chg="del">
        <pc:chgData name="Abraira, Ana" userId="d8439876-94dc-47dc-9ccf-3587cec70708" providerId="ADAL" clId="{1B8AB5D3-4D74-7E43-A738-97F7C3CBD78F}" dt="2024-08-05T12:42:55.148" v="304" actId="2696"/>
        <pc:sldMkLst>
          <pc:docMk/>
          <pc:sldMk cId="0" sldId="263"/>
        </pc:sldMkLst>
      </pc:sldChg>
      <pc:sldChg chg="addSp delSp modSp add mod ord">
        <pc:chgData name="Abraira, Ana" userId="d8439876-94dc-47dc-9ccf-3587cec70708" providerId="ADAL" clId="{1B8AB5D3-4D74-7E43-A738-97F7C3CBD78F}" dt="2024-08-05T13:22:57.385" v="582" actId="478"/>
        <pc:sldMkLst>
          <pc:docMk/>
          <pc:sldMk cId="2810278261" sldId="264"/>
        </pc:sldMkLst>
        <pc:spChg chg="add del">
          <ac:chgData name="Abraira, Ana" userId="d8439876-94dc-47dc-9ccf-3587cec70708" providerId="ADAL" clId="{1B8AB5D3-4D74-7E43-A738-97F7C3CBD78F}" dt="2024-08-05T12:38:34.894" v="200" actId="478"/>
          <ac:spMkLst>
            <pc:docMk/>
            <pc:sldMk cId="2810278261" sldId="264"/>
            <ac:spMk id="2" creationId="{00000000-0000-0000-0000-000000000000}"/>
          </ac:spMkLst>
        </pc:spChg>
        <pc:spChg chg="mod">
          <ac:chgData name="Abraira, Ana" userId="d8439876-94dc-47dc-9ccf-3587cec70708" providerId="ADAL" clId="{1B8AB5D3-4D74-7E43-A738-97F7C3CBD78F}" dt="2024-08-05T12:38:14.507" v="193" actId="20577"/>
          <ac:spMkLst>
            <pc:docMk/>
            <pc:sldMk cId="2810278261" sldId="264"/>
            <ac:spMk id="3" creationId="{6D15541A-F3D4-8914-A9D8-6039A0D56566}"/>
          </ac:spMkLst>
        </pc:spChg>
        <pc:spChg chg="add del mod">
          <ac:chgData name="Abraira, Ana" userId="d8439876-94dc-47dc-9ccf-3587cec70708" providerId="ADAL" clId="{1B8AB5D3-4D74-7E43-A738-97F7C3CBD78F}" dt="2024-08-05T12:42:04.667" v="289" actId="478"/>
          <ac:spMkLst>
            <pc:docMk/>
            <pc:sldMk cId="2810278261" sldId="264"/>
            <ac:spMk id="4" creationId="{519E30BD-8ECD-E403-B0B8-5039454CB160}"/>
          </ac:spMkLst>
        </pc:spChg>
        <pc:spChg chg="del mod">
          <ac:chgData name="Abraira, Ana" userId="d8439876-94dc-47dc-9ccf-3587cec70708" providerId="ADAL" clId="{1B8AB5D3-4D74-7E43-A738-97F7C3CBD78F}" dt="2024-08-05T12:38:33.771" v="199" actId="478"/>
          <ac:spMkLst>
            <pc:docMk/>
            <pc:sldMk cId="2810278261" sldId="264"/>
            <ac:spMk id="6" creationId="{00000000-0000-0000-0000-000000000000}"/>
          </ac:spMkLst>
        </pc:spChg>
        <pc:spChg chg="add del mod">
          <ac:chgData name="Abraira, Ana" userId="d8439876-94dc-47dc-9ccf-3587cec70708" providerId="ADAL" clId="{1B8AB5D3-4D74-7E43-A738-97F7C3CBD78F}" dt="2024-08-05T12:42:02.006" v="288" actId="478"/>
          <ac:spMkLst>
            <pc:docMk/>
            <pc:sldMk cId="2810278261" sldId="264"/>
            <ac:spMk id="7" creationId="{0EEAF23C-C83E-AE87-23B7-376873DA548C}"/>
          </ac:spMkLst>
        </pc:spChg>
        <pc:spChg chg="add del mod">
          <ac:chgData name="Abraira, Ana" userId="d8439876-94dc-47dc-9ccf-3587cec70708" providerId="ADAL" clId="{1B8AB5D3-4D74-7E43-A738-97F7C3CBD78F}" dt="2024-08-05T12:42:04.667" v="289" actId="478"/>
          <ac:spMkLst>
            <pc:docMk/>
            <pc:sldMk cId="2810278261" sldId="264"/>
            <ac:spMk id="8" creationId="{C7B0F971-49C4-A6E2-AAE7-83AE915D358D}"/>
          </ac:spMkLst>
        </pc:spChg>
        <pc:spChg chg="add del mod">
          <ac:chgData name="Abraira, Ana" userId="d8439876-94dc-47dc-9ccf-3587cec70708" providerId="ADAL" clId="{1B8AB5D3-4D74-7E43-A738-97F7C3CBD78F}" dt="2024-08-05T12:42:02.006" v="288" actId="478"/>
          <ac:spMkLst>
            <pc:docMk/>
            <pc:sldMk cId="2810278261" sldId="264"/>
            <ac:spMk id="9" creationId="{B8BB7866-3869-A5FE-DE39-50E959125C6E}"/>
          </ac:spMkLst>
        </pc:spChg>
        <pc:spChg chg="del mod">
          <ac:chgData name="Abraira, Ana" userId="d8439876-94dc-47dc-9ccf-3587cec70708" providerId="ADAL" clId="{1B8AB5D3-4D74-7E43-A738-97F7C3CBD78F}" dt="2024-08-05T12:38:33.771" v="199" actId="478"/>
          <ac:spMkLst>
            <pc:docMk/>
            <pc:sldMk cId="2810278261" sldId="264"/>
            <ac:spMk id="10" creationId="{57D3D81F-E561-3490-718B-116C70111A46}"/>
          </ac:spMkLst>
        </pc:spChg>
        <pc:spChg chg="del mod">
          <ac:chgData name="Abraira, Ana" userId="d8439876-94dc-47dc-9ccf-3587cec70708" providerId="ADAL" clId="{1B8AB5D3-4D74-7E43-A738-97F7C3CBD78F}" dt="2024-08-05T12:38:33.771" v="199" actId="478"/>
          <ac:spMkLst>
            <pc:docMk/>
            <pc:sldMk cId="2810278261" sldId="264"/>
            <ac:spMk id="11" creationId="{54248C2F-3328-DF72-5D8A-F563F4D062F1}"/>
          </ac:spMkLst>
        </pc:spChg>
        <pc:spChg chg="add del mod">
          <ac:chgData name="Abraira, Ana" userId="d8439876-94dc-47dc-9ccf-3587cec70708" providerId="ADAL" clId="{1B8AB5D3-4D74-7E43-A738-97F7C3CBD78F}" dt="2024-08-05T12:42:04.667" v="289" actId="478"/>
          <ac:spMkLst>
            <pc:docMk/>
            <pc:sldMk cId="2810278261" sldId="264"/>
            <ac:spMk id="12" creationId="{01251A9E-F514-DCEA-71CB-AF5C82361B35}"/>
          </ac:spMkLst>
        </pc:spChg>
        <pc:spChg chg="del mod">
          <ac:chgData name="Abraira, Ana" userId="d8439876-94dc-47dc-9ccf-3587cec70708" providerId="ADAL" clId="{1B8AB5D3-4D74-7E43-A738-97F7C3CBD78F}" dt="2024-08-05T12:38:33.771" v="199" actId="478"/>
          <ac:spMkLst>
            <pc:docMk/>
            <pc:sldMk cId="2810278261" sldId="264"/>
            <ac:spMk id="13" creationId="{22D19E67-8877-9711-A360-2C2C220C2A48}"/>
          </ac:spMkLst>
        </pc:spChg>
        <pc:spChg chg="mod modCrop">
          <ac:chgData name="Abraira, Ana" userId="d8439876-94dc-47dc-9ccf-3587cec70708" providerId="ADAL" clId="{1B8AB5D3-4D74-7E43-A738-97F7C3CBD78F}" dt="2024-08-05T12:53:10.362" v="367" actId="18131"/>
          <ac:spMkLst>
            <pc:docMk/>
            <pc:sldMk cId="2810278261" sldId="264"/>
            <ac:spMk id="14" creationId="{5B70F1CD-0E55-3816-9976-EDC55113A633}"/>
          </ac:spMkLst>
        </pc:spChg>
        <pc:spChg chg="add del mod">
          <ac:chgData name="Abraira, Ana" userId="d8439876-94dc-47dc-9ccf-3587cec70708" providerId="ADAL" clId="{1B8AB5D3-4D74-7E43-A738-97F7C3CBD78F}" dt="2024-08-05T12:42:02.006" v="288" actId="478"/>
          <ac:spMkLst>
            <pc:docMk/>
            <pc:sldMk cId="2810278261" sldId="264"/>
            <ac:spMk id="15" creationId="{EC0C03D3-B917-5A84-A9F9-C6AF8D15AD67}"/>
          </ac:spMkLst>
        </pc:spChg>
        <pc:spChg chg="del mod">
          <ac:chgData name="Abraira, Ana" userId="d8439876-94dc-47dc-9ccf-3587cec70708" providerId="ADAL" clId="{1B8AB5D3-4D74-7E43-A738-97F7C3CBD78F}" dt="2024-08-05T12:38:33.771" v="199" actId="478"/>
          <ac:spMkLst>
            <pc:docMk/>
            <pc:sldMk cId="2810278261" sldId="264"/>
            <ac:spMk id="16" creationId="{01257100-36FF-77BA-5764-2A32F2B56983}"/>
          </ac:spMkLst>
        </pc:spChg>
        <pc:spChg chg="add mod">
          <ac:chgData name="Abraira, Ana" userId="d8439876-94dc-47dc-9ccf-3587cec70708" providerId="ADAL" clId="{1B8AB5D3-4D74-7E43-A738-97F7C3CBD78F}" dt="2024-08-05T12:42:23.621" v="297" actId="14100"/>
          <ac:spMkLst>
            <pc:docMk/>
            <pc:sldMk cId="2810278261" sldId="264"/>
            <ac:spMk id="20" creationId="{C6DBDCF6-04E7-D6BB-30AA-C21491470814}"/>
          </ac:spMkLst>
        </pc:spChg>
        <pc:spChg chg="add mod">
          <ac:chgData name="Abraira, Ana" userId="d8439876-94dc-47dc-9ccf-3587cec70708" providerId="ADAL" clId="{1B8AB5D3-4D74-7E43-A738-97F7C3CBD78F}" dt="2024-08-05T13:19:00.002" v="554" actId="20577"/>
          <ac:spMkLst>
            <pc:docMk/>
            <pc:sldMk cId="2810278261" sldId="264"/>
            <ac:spMk id="23" creationId="{E0A68592-AE34-18E4-2D56-68021834ABC7}"/>
          </ac:spMkLst>
        </pc:spChg>
        <pc:spChg chg="add mod">
          <ac:chgData name="Abraira, Ana" userId="d8439876-94dc-47dc-9ccf-3587cec70708" providerId="ADAL" clId="{1B8AB5D3-4D74-7E43-A738-97F7C3CBD78F}" dt="2024-08-05T13:22:46.881" v="577" actId="1076"/>
          <ac:spMkLst>
            <pc:docMk/>
            <pc:sldMk cId="2810278261" sldId="264"/>
            <ac:spMk id="24" creationId="{F82EAD8F-147C-63A4-FB74-21E455B3A264}"/>
          </ac:spMkLst>
        </pc:spChg>
        <pc:spChg chg="del mod">
          <ac:chgData name="Abraira, Ana" userId="d8439876-94dc-47dc-9ccf-3587cec70708" providerId="ADAL" clId="{1B8AB5D3-4D74-7E43-A738-97F7C3CBD78F}" dt="2024-08-05T12:38:33.771" v="199" actId="478"/>
          <ac:spMkLst>
            <pc:docMk/>
            <pc:sldMk cId="2810278261" sldId="264"/>
            <ac:spMk id="25" creationId="{1F490CE2-E3DF-868B-6C64-FFBAB9614B65}"/>
          </ac:spMkLst>
        </pc:spChg>
        <pc:spChg chg="add mod">
          <ac:chgData name="Abraira, Ana" userId="d8439876-94dc-47dc-9ccf-3587cec70708" providerId="ADAL" clId="{1B8AB5D3-4D74-7E43-A738-97F7C3CBD78F}" dt="2024-08-05T12:42:15.418" v="294" actId="403"/>
          <ac:spMkLst>
            <pc:docMk/>
            <pc:sldMk cId="2810278261" sldId="264"/>
            <ac:spMk id="26" creationId="{55E13DF8-7EFE-4C46-9B59-C48D5A00C24E}"/>
          </ac:spMkLst>
        </pc:spChg>
        <pc:spChg chg="add mod">
          <ac:chgData name="Abraira, Ana" userId="d8439876-94dc-47dc-9ccf-3587cec70708" providerId="ADAL" clId="{1B8AB5D3-4D74-7E43-A738-97F7C3CBD78F}" dt="2024-08-05T12:42:23.621" v="297" actId="14100"/>
          <ac:spMkLst>
            <pc:docMk/>
            <pc:sldMk cId="2810278261" sldId="264"/>
            <ac:spMk id="27" creationId="{6552B64D-23CC-B41A-1476-1258F3691349}"/>
          </ac:spMkLst>
        </pc:spChg>
        <pc:spChg chg="add mod">
          <ac:chgData name="Abraira, Ana" userId="d8439876-94dc-47dc-9ccf-3587cec70708" providerId="ADAL" clId="{1B8AB5D3-4D74-7E43-A738-97F7C3CBD78F}" dt="2024-08-05T12:42:26.916" v="301" actId="20577"/>
          <ac:spMkLst>
            <pc:docMk/>
            <pc:sldMk cId="2810278261" sldId="264"/>
            <ac:spMk id="28" creationId="{C0E671C6-1C9E-FDB6-CEE6-A200122EA957}"/>
          </ac:spMkLst>
        </pc:spChg>
        <pc:picChg chg="del mod">
          <ac:chgData name="Abraira, Ana" userId="d8439876-94dc-47dc-9ccf-3587cec70708" providerId="ADAL" clId="{1B8AB5D3-4D74-7E43-A738-97F7C3CBD78F}" dt="2024-08-05T12:38:33.771" v="199" actId="478"/>
          <ac:picMkLst>
            <pc:docMk/>
            <pc:sldMk cId="2810278261" sldId="264"/>
            <ac:picMk id="5" creationId="{58069737-2017-D916-2BF2-6ECBE733BB9C}"/>
          </ac:picMkLst>
        </pc:picChg>
        <pc:picChg chg="add del mod">
          <ac:chgData name="Abraira, Ana" userId="d8439876-94dc-47dc-9ccf-3587cec70708" providerId="ADAL" clId="{1B8AB5D3-4D74-7E43-A738-97F7C3CBD78F}" dt="2024-08-05T12:42:02.006" v="288" actId="478"/>
          <ac:picMkLst>
            <pc:docMk/>
            <pc:sldMk cId="2810278261" sldId="264"/>
            <ac:picMk id="17" creationId="{712B2BF8-0ED1-6A98-CBBA-78B34C17E8AF}"/>
          </ac:picMkLst>
        </pc:picChg>
        <pc:picChg chg="add del mod">
          <ac:chgData name="Abraira, Ana" userId="d8439876-94dc-47dc-9ccf-3587cec70708" providerId="ADAL" clId="{1B8AB5D3-4D74-7E43-A738-97F7C3CBD78F}" dt="2024-08-05T12:42:02.006" v="288" actId="478"/>
          <ac:picMkLst>
            <pc:docMk/>
            <pc:sldMk cId="2810278261" sldId="264"/>
            <ac:picMk id="18" creationId="{672FEC2F-802E-0B85-40AE-A2F25B393358}"/>
          </ac:picMkLst>
        </pc:picChg>
        <pc:picChg chg="add del mod">
          <ac:chgData name="Abraira, Ana" userId="d8439876-94dc-47dc-9ccf-3587cec70708" providerId="ADAL" clId="{1B8AB5D3-4D74-7E43-A738-97F7C3CBD78F}" dt="2024-08-05T12:42:02.006" v="288" actId="478"/>
          <ac:picMkLst>
            <pc:docMk/>
            <pc:sldMk cId="2810278261" sldId="264"/>
            <ac:picMk id="19" creationId="{A21FD20F-6A23-EEC0-4FAE-852862AA0F8E}"/>
          </ac:picMkLst>
        </pc:picChg>
        <pc:picChg chg="del mod">
          <ac:chgData name="Abraira, Ana" userId="d8439876-94dc-47dc-9ccf-3587cec70708" providerId="ADAL" clId="{1B8AB5D3-4D74-7E43-A738-97F7C3CBD78F}" dt="2024-08-05T12:38:33.771" v="199" actId="478"/>
          <ac:picMkLst>
            <pc:docMk/>
            <pc:sldMk cId="2810278261" sldId="264"/>
            <ac:picMk id="21" creationId="{4731E6D5-C986-2BAD-0BF5-D90F17D9CC68}"/>
          </ac:picMkLst>
        </pc:picChg>
        <pc:picChg chg="del mod">
          <ac:chgData name="Abraira, Ana" userId="d8439876-94dc-47dc-9ccf-3587cec70708" providerId="ADAL" clId="{1B8AB5D3-4D74-7E43-A738-97F7C3CBD78F}" dt="2024-08-05T12:38:33.771" v="199" actId="478"/>
          <ac:picMkLst>
            <pc:docMk/>
            <pc:sldMk cId="2810278261" sldId="264"/>
            <ac:picMk id="22" creationId="{9DC29D6C-B569-B16A-14DE-FF2FACCD75D2}"/>
          </ac:picMkLst>
        </pc:picChg>
        <pc:picChg chg="add del mod">
          <ac:chgData name="Abraira, Ana" userId="d8439876-94dc-47dc-9ccf-3587cec70708" providerId="ADAL" clId="{1B8AB5D3-4D74-7E43-A738-97F7C3CBD78F}" dt="2024-08-05T13:22:49.291" v="579" actId="478"/>
          <ac:picMkLst>
            <pc:docMk/>
            <pc:sldMk cId="2810278261" sldId="264"/>
            <ac:picMk id="29" creationId="{E470D119-7EE0-C3E9-FBA7-8189D34024E4}"/>
          </ac:picMkLst>
        </pc:picChg>
        <pc:picChg chg="add del mod">
          <ac:chgData name="Abraira, Ana" userId="d8439876-94dc-47dc-9ccf-3587cec70708" providerId="ADAL" clId="{1B8AB5D3-4D74-7E43-A738-97F7C3CBD78F}" dt="2024-08-05T13:22:57.385" v="582" actId="478"/>
          <ac:picMkLst>
            <pc:docMk/>
            <pc:sldMk cId="2810278261" sldId="264"/>
            <ac:picMk id="30" creationId="{661778C3-5D41-530A-9327-BA962EB96F5C}"/>
          </ac:picMkLst>
        </pc:picChg>
        <pc:picChg chg="add del mod">
          <ac:chgData name="Abraira, Ana" userId="d8439876-94dc-47dc-9ccf-3587cec70708" providerId="ADAL" clId="{1B8AB5D3-4D74-7E43-A738-97F7C3CBD78F}" dt="2024-08-05T13:22:41.749" v="573" actId="478"/>
          <ac:picMkLst>
            <pc:docMk/>
            <pc:sldMk cId="2810278261" sldId="264"/>
            <ac:picMk id="31" creationId="{314E9E7A-8509-F8C8-CD5B-D707328D4C60}"/>
          </ac:picMkLst>
        </pc:picChg>
        <pc:picChg chg="add mod">
          <ac:chgData name="Abraira, Ana" userId="d8439876-94dc-47dc-9ccf-3587cec70708" providerId="ADAL" clId="{1B8AB5D3-4D74-7E43-A738-97F7C3CBD78F}" dt="2024-08-05T13:22:39.762" v="571" actId="1076"/>
          <ac:picMkLst>
            <pc:docMk/>
            <pc:sldMk cId="2810278261" sldId="264"/>
            <ac:picMk id="33" creationId="{A2BFC4C3-BA9D-FFEB-7648-6AC2F9E1FCF6}"/>
          </ac:picMkLst>
        </pc:picChg>
        <pc:picChg chg="add mod">
          <ac:chgData name="Abraira, Ana" userId="d8439876-94dc-47dc-9ccf-3587cec70708" providerId="ADAL" clId="{1B8AB5D3-4D74-7E43-A738-97F7C3CBD78F}" dt="2024-08-05T13:22:52.308" v="580" actId="1076"/>
          <ac:picMkLst>
            <pc:docMk/>
            <pc:sldMk cId="2810278261" sldId="264"/>
            <ac:picMk id="35" creationId="{32309349-AB75-869D-76E1-F80C499E182F}"/>
          </ac:picMkLst>
        </pc:picChg>
        <pc:picChg chg="add mod">
          <ac:chgData name="Abraira, Ana" userId="d8439876-94dc-47dc-9ccf-3587cec70708" providerId="ADAL" clId="{1B8AB5D3-4D74-7E43-A738-97F7C3CBD78F}" dt="2024-08-05T13:22:31.251" v="569" actId="14100"/>
          <ac:picMkLst>
            <pc:docMk/>
            <pc:sldMk cId="2810278261" sldId="264"/>
            <ac:picMk id="37" creationId="{E9F1CA8F-698D-8274-3E48-31C81352B37F}"/>
          </ac:picMkLst>
        </pc:picChg>
      </pc:sldChg>
      <pc:sldChg chg="addSp delSp modSp add mod ord setBg">
        <pc:chgData name="Abraira, Ana" userId="d8439876-94dc-47dc-9ccf-3587cec70708" providerId="ADAL" clId="{1B8AB5D3-4D74-7E43-A738-97F7C3CBD78F}" dt="2024-08-05T13:10:39.227" v="542" actId="1076"/>
        <pc:sldMkLst>
          <pc:docMk/>
          <pc:sldMk cId="809375483" sldId="265"/>
        </pc:sldMkLst>
        <pc:spChg chg="add mod">
          <ac:chgData name="Abraira, Ana" userId="d8439876-94dc-47dc-9ccf-3587cec70708" providerId="ADAL" clId="{1B8AB5D3-4D74-7E43-A738-97F7C3CBD78F}" dt="2024-08-05T13:10:39.227" v="542" actId="1076"/>
          <ac:spMkLst>
            <pc:docMk/>
            <pc:sldMk cId="809375483" sldId="265"/>
            <ac:spMk id="3" creationId="{1657E969-12A6-BBF0-CA35-E60E3F562755}"/>
          </ac:spMkLst>
        </pc:spChg>
        <pc:spChg chg="mod">
          <ac:chgData name="Abraira, Ana" userId="d8439876-94dc-47dc-9ccf-3587cec70708" providerId="ADAL" clId="{1B8AB5D3-4D74-7E43-A738-97F7C3CBD78F}" dt="2024-08-05T13:10:39.227" v="542" actId="1076"/>
          <ac:spMkLst>
            <pc:docMk/>
            <pc:sldMk cId="809375483" sldId="265"/>
            <ac:spMk id="4" creationId="{00000000-0000-0000-0000-000000000000}"/>
          </ac:spMkLst>
        </pc:spChg>
        <pc:grpChg chg="del mod">
          <ac:chgData name="Abraira, Ana" userId="d8439876-94dc-47dc-9ccf-3587cec70708" providerId="ADAL" clId="{1B8AB5D3-4D74-7E43-A738-97F7C3CBD78F}" dt="2024-08-05T12:45:45.033" v="321" actId="478"/>
          <ac:grpSpMkLst>
            <pc:docMk/>
            <pc:sldMk cId="809375483" sldId="265"/>
            <ac:grpSpMk id="13" creationId="{557DE3FB-807C-0F95-39C3-77E323DE1DC6}"/>
          </ac:grpSpMkLst>
        </pc:grpChg>
      </pc:sldChg>
      <pc:sldChg chg="addSp modSp add mod ord">
        <pc:chgData name="Abraira, Ana" userId="d8439876-94dc-47dc-9ccf-3587cec70708" providerId="ADAL" clId="{1B8AB5D3-4D74-7E43-A738-97F7C3CBD78F}" dt="2024-08-05T13:25:58.308" v="584" actId="14100"/>
        <pc:sldMkLst>
          <pc:docMk/>
          <pc:sldMk cId="631504511" sldId="266"/>
        </pc:sldMkLst>
        <pc:spChg chg="add mod">
          <ac:chgData name="Abraira, Ana" userId="d8439876-94dc-47dc-9ccf-3587cec70708" providerId="ADAL" clId="{1B8AB5D3-4D74-7E43-A738-97F7C3CBD78F}" dt="2024-08-05T13:25:58.308" v="584" actId="14100"/>
          <ac:spMkLst>
            <pc:docMk/>
            <pc:sldMk cId="631504511" sldId="266"/>
            <ac:spMk id="2" creationId="{B27F5C44-2BFA-94CE-1AE1-145497959EC5}"/>
          </ac:spMkLst>
        </pc:spChg>
        <pc:spChg chg="mod">
          <ac:chgData name="Abraira, Ana" userId="d8439876-94dc-47dc-9ccf-3587cec70708" providerId="ADAL" clId="{1B8AB5D3-4D74-7E43-A738-97F7C3CBD78F}" dt="2024-08-05T12:58:24.408" v="455" actId="20577"/>
          <ac:spMkLst>
            <pc:docMk/>
            <pc:sldMk cId="631504511" sldId="266"/>
            <ac:spMk id="3" creationId="{6D15541A-F3D4-8914-A9D8-6039A0D56566}"/>
          </ac:spMkLst>
        </pc:spChg>
        <pc:spChg chg="mod">
          <ac:chgData name="Abraira, Ana" userId="d8439876-94dc-47dc-9ccf-3587cec70708" providerId="ADAL" clId="{1B8AB5D3-4D74-7E43-A738-97F7C3CBD78F}" dt="2024-08-05T12:58:34.658" v="456" actId="14826"/>
          <ac:spMkLst>
            <pc:docMk/>
            <pc:sldMk cId="631504511" sldId="266"/>
            <ac:spMk id="14" creationId="{5B70F1CD-0E55-3816-9976-EDC55113A633}"/>
          </ac:spMkLst>
        </pc:spChg>
        <pc:picChg chg="add mod modCrop">
          <ac:chgData name="Abraira, Ana" userId="d8439876-94dc-47dc-9ccf-3587cec70708" providerId="ADAL" clId="{1B8AB5D3-4D74-7E43-A738-97F7C3CBD78F}" dt="2024-08-05T13:17:59.007" v="552" actId="18131"/>
          <ac:picMkLst>
            <pc:docMk/>
            <pc:sldMk cId="631504511" sldId="266"/>
            <ac:picMk id="4" creationId="{DE51CD7C-5CE8-5AC3-85D4-BBE7F7D4961F}"/>
          </ac:picMkLst>
        </pc:picChg>
      </pc:sldChg>
      <pc:sldMasterChg chg="modSldLayout">
        <pc:chgData name="Abraira, Ana" userId="d8439876-94dc-47dc-9ccf-3587cec70708" providerId="ADAL" clId="{1B8AB5D3-4D74-7E43-A738-97F7C3CBD78F}" dt="2024-08-05T12:52:16.184" v="357"/>
        <pc:sldMasterMkLst>
          <pc:docMk/>
          <pc:sldMasterMk cId="0" sldId="2147483648"/>
        </pc:sldMasterMkLst>
        <pc:sldLayoutChg chg="setBg">
          <pc:chgData name="Abraira, Ana" userId="d8439876-94dc-47dc-9ccf-3587cec70708" providerId="ADAL" clId="{1B8AB5D3-4D74-7E43-A738-97F7C3CBD78F}" dt="2024-08-05T12:52:16.184" v="357"/>
          <pc:sldLayoutMkLst>
            <pc:docMk/>
            <pc:sldMasterMk cId="0" sldId="2147483648"/>
            <pc:sldLayoutMk cId="0" sldId="2147483661"/>
          </pc:sldLayoutMkLst>
        </pc:sldLayoutChg>
        <pc:sldLayoutChg chg="modSp mod">
          <pc:chgData name="Abraira, Ana" userId="d8439876-94dc-47dc-9ccf-3587cec70708" providerId="ADAL" clId="{1B8AB5D3-4D74-7E43-A738-97F7C3CBD78F}" dt="2024-08-05T12:51:43.044" v="350" actId="18131"/>
          <pc:sldLayoutMkLst>
            <pc:docMk/>
            <pc:sldMasterMk cId="0" sldId="2147483648"/>
            <pc:sldLayoutMk cId="0" sldId="2147483662"/>
          </pc:sldLayoutMkLst>
          <pc:spChg chg="mod modCrop">
            <ac:chgData name="Abraira, Ana" userId="d8439876-94dc-47dc-9ccf-3587cec70708" providerId="ADAL" clId="{1B8AB5D3-4D74-7E43-A738-97F7C3CBD78F}" dt="2024-08-05T12:51:43.044" v="350" actId="18131"/>
            <ac:spMkLst>
              <pc:docMk/>
              <pc:sldMasterMk cId="0" sldId="2147483648"/>
              <pc:sldLayoutMk cId="0" sldId="2147483662"/>
              <ac:spMk id="11" creationId="{46F4ADC7-0F55-C7DF-C529-B254D9116238}"/>
            </ac:spMkLst>
          </pc:spChg>
        </pc:sldLayoutChg>
        <pc:sldLayoutChg chg="addSp delSp modSp mod">
          <pc:chgData name="Abraira, Ana" userId="d8439876-94dc-47dc-9ccf-3587cec70708" providerId="ADAL" clId="{1B8AB5D3-4D74-7E43-A738-97F7C3CBD78F}" dt="2024-08-05T12:51:49.838" v="353" actId="167"/>
          <pc:sldLayoutMkLst>
            <pc:docMk/>
            <pc:sldMasterMk cId="0" sldId="2147483648"/>
            <pc:sldLayoutMk cId="0" sldId="2147483663"/>
          </pc:sldLayoutMkLst>
          <pc:spChg chg="add del mod">
            <ac:chgData name="Abraira, Ana" userId="d8439876-94dc-47dc-9ccf-3587cec70708" providerId="ADAL" clId="{1B8AB5D3-4D74-7E43-A738-97F7C3CBD78F}" dt="2024-08-05T12:51:46.968" v="351" actId="478"/>
            <ac:spMkLst>
              <pc:docMk/>
              <pc:sldMasterMk cId="0" sldId="2147483648"/>
              <pc:sldLayoutMk cId="0" sldId="2147483663"/>
              <ac:spMk id="5" creationId="{37B4B271-8E48-043C-F20D-73AE707BACD6}"/>
            </ac:spMkLst>
          </pc:spChg>
          <pc:spChg chg="add mod">
            <ac:chgData name="Abraira, Ana" userId="d8439876-94dc-47dc-9ccf-3587cec70708" providerId="ADAL" clId="{1B8AB5D3-4D74-7E43-A738-97F7C3CBD78F}" dt="2024-08-05T12:51:49.838" v="353" actId="167"/>
            <ac:spMkLst>
              <pc:docMk/>
              <pc:sldMasterMk cId="0" sldId="2147483648"/>
              <pc:sldLayoutMk cId="0" sldId="2147483663"/>
              <ac:spMk id="6" creationId="{3C3BA20E-469B-54EA-D4AA-F7914BB3BBD1}"/>
            </ac:spMkLst>
          </pc:spChg>
          <pc:spChg chg="del">
            <ac:chgData name="Abraira, Ana" userId="d8439876-94dc-47dc-9ccf-3587cec70708" providerId="ADAL" clId="{1B8AB5D3-4D74-7E43-A738-97F7C3CBD78F}" dt="2024-08-05T12:38:49.793" v="202" actId="478"/>
            <ac:spMkLst>
              <pc:docMk/>
              <pc:sldMasterMk cId="0" sldId="2147483648"/>
              <pc:sldLayoutMk cId="0" sldId="2147483663"/>
              <ac:spMk id="11" creationId="{B624930B-E987-9A38-103E-16EA0DA1F6F7}"/>
            </ac:spMkLst>
          </pc:spChg>
        </pc:sldLayoutChg>
        <pc:sldLayoutChg chg="addSp delSp modSp mod">
          <pc:chgData name="Abraira, Ana" userId="d8439876-94dc-47dc-9ccf-3587cec70708" providerId="ADAL" clId="{1B8AB5D3-4D74-7E43-A738-97F7C3CBD78F}" dt="2024-08-05T12:51:55.370" v="356" actId="167"/>
          <pc:sldLayoutMkLst>
            <pc:docMk/>
            <pc:sldMasterMk cId="0" sldId="2147483648"/>
            <pc:sldLayoutMk cId="0" sldId="2147483665"/>
          </pc:sldLayoutMkLst>
          <pc:spChg chg="add del mod">
            <ac:chgData name="Abraira, Ana" userId="d8439876-94dc-47dc-9ccf-3587cec70708" providerId="ADAL" clId="{1B8AB5D3-4D74-7E43-A738-97F7C3CBD78F}" dt="2024-08-05T12:51:52.798" v="354" actId="478"/>
            <ac:spMkLst>
              <pc:docMk/>
              <pc:sldMasterMk cId="0" sldId="2147483648"/>
              <pc:sldLayoutMk cId="0" sldId="2147483665"/>
              <ac:spMk id="2" creationId="{2A6AE67A-E6DB-8964-FAFD-75F2AD975D47}"/>
            </ac:spMkLst>
          </pc:spChg>
          <pc:spChg chg="add mod">
            <ac:chgData name="Abraira, Ana" userId="d8439876-94dc-47dc-9ccf-3587cec70708" providerId="ADAL" clId="{1B8AB5D3-4D74-7E43-A738-97F7C3CBD78F}" dt="2024-08-05T12:51:55.370" v="356" actId="167"/>
            <ac:spMkLst>
              <pc:docMk/>
              <pc:sldMasterMk cId="0" sldId="2147483648"/>
              <pc:sldLayoutMk cId="0" sldId="2147483665"/>
              <ac:spMk id="3" creationId="{0FC93BA3-8AD4-EB48-AD8B-838469B3E341}"/>
            </ac:spMkLst>
          </pc:spChg>
          <pc:spChg chg="del">
            <ac:chgData name="Abraira, Ana" userId="d8439876-94dc-47dc-9ccf-3587cec70708" providerId="ADAL" clId="{1B8AB5D3-4D74-7E43-A738-97F7C3CBD78F}" dt="2024-08-05T12:38:54.378" v="205" actId="478"/>
            <ac:spMkLst>
              <pc:docMk/>
              <pc:sldMasterMk cId="0" sldId="2147483648"/>
              <pc:sldLayoutMk cId="0" sldId="2147483665"/>
              <ac:spMk id="8" creationId="{BBC95D8C-2654-2878-7979-61B06A9406C1}"/>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6829425" cy="608013"/>
          </a:xfrm>
          <a:prstGeom prst="rect">
            <a:avLst/>
          </a:prstGeom>
        </p:spPr>
        <p:txBody>
          <a:bodyPr vert="horz" lIns="91440" tIns="45720" rIns="91440" bIns="45720" rtlCol="0"/>
          <a:lstStyle>
            <a:lvl1pPr algn="l">
              <a:defRPr sz="1200"/>
            </a:lvl1pPr>
          </a:lstStyle>
          <a:p>
            <a:endParaRPr lang="en-ES"/>
          </a:p>
        </p:txBody>
      </p:sp>
      <p:sp>
        <p:nvSpPr>
          <p:cNvPr id="3" name="Date Placeholder 2"/>
          <p:cNvSpPr>
            <a:spLocks noGrp="1"/>
          </p:cNvSpPr>
          <p:nvPr>
            <p:ph type="dt" idx="1"/>
          </p:nvPr>
        </p:nvSpPr>
        <p:spPr>
          <a:xfrm>
            <a:off x="8928100" y="0"/>
            <a:ext cx="6829425" cy="608013"/>
          </a:xfrm>
          <a:prstGeom prst="rect">
            <a:avLst/>
          </a:prstGeom>
        </p:spPr>
        <p:txBody>
          <a:bodyPr vert="horz" lIns="91440" tIns="45720" rIns="91440" bIns="45720" rtlCol="0"/>
          <a:lstStyle>
            <a:lvl1pPr algn="r">
              <a:defRPr sz="1200"/>
            </a:lvl1pPr>
          </a:lstStyle>
          <a:p>
            <a:fld id="{7A26197A-0BEE-784B-9644-0C898A952D5F}" type="datetimeFigureOut">
              <a:rPr lang="en-ES" smtClean="0"/>
              <a:t>5/8/24</a:t>
            </a:fld>
            <a:endParaRPr lang="en-ES"/>
          </a:p>
        </p:txBody>
      </p:sp>
      <p:sp>
        <p:nvSpPr>
          <p:cNvPr id="4" name="Slide Image Placeholder 3"/>
          <p:cNvSpPr>
            <a:spLocks noGrp="1" noRot="1" noChangeAspect="1"/>
          </p:cNvSpPr>
          <p:nvPr>
            <p:ph type="sldImg" idx="2"/>
          </p:nvPr>
        </p:nvSpPr>
        <p:spPr>
          <a:xfrm>
            <a:off x="5221288" y="1517650"/>
            <a:ext cx="5318125" cy="4097338"/>
          </a:xfrm>
          <a:prstGeom prst="rect">
            <a:avLst/>
          </a:prstGeom>
          <a:noFill/>
          <a:ln w="12700">
            <a:solidFill>
              <a:prstClr val="black"/>
            </a:solidFill>
          </a:ln>
        </p:spPr>
        <p:txBody>
          <a:bodyPr vert="horz" lIns="91440" tIns="45720" rIns="91440" bIns="45720" rtlCol="0" anchor="ctr"/>
          <a:lstStyle/>
          <a:p>
            <a:endParaRPr lang="en-ES"/>
          </a:p>
        </p:txBody>
      </p:sp>
      <p:sp>
        <p:nvSpPr>
          <p:cNvPr id="5" name="Notes Placeholder 4"/>
          <p:cNvSpPr>
            <a:spLocks noGrp="1"/>
          </p:cNvSpPr>
          <p:nvPr>
            <p:ph type="body" sz="quarter" idx="3"/>
          </p:nvPr>
        </p:nvSpPr>
        <p:spPr>
          <a:xfrm>
            <a:off x="1576388" y="5843588"/>
            <a:ext cx="12607925" cy="4779962"/>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ES"/>
          </a:p>
        </p:txBody>
      </p:sp>
      <p:sp>
        <p:nvSpPr>
          <p:cNvPr id="6" name="Footer Placeholder 5"/>
          <p:cNvSpPr>
            <a:spLocks noGrp="1"/>
          </p:cNvSpPr>
          <p:nvPr>
            <p:ph type="ftr" sz="quarter" idx="4"/>
          </p:nvPr>
        </p:nvSpPr>
        <p:spPr>
          <a:xfrm>
            <a:off x="0" y="11533188"/>
            <a:ext cx="6829425" cy="608012"/>
          </a:xfrm>
          <a:prstGeom prst="rect">
            <a:avLst/>
          </a:prstGeom>
        </p:spPr>
        <p:txBody>
          <a:bodyPr vert="horz" lIns="91440" tIns="45720" rIns="91440" bIns="45720" rtlCol="0" anchor="b"/>
          <a:lstStyle>
            <a:lvl1pPr algn="l">
              <a:defRPr sz="1200"/>
            </a:lvl1pPr>
          </a:lstStyle>
          <a:p>
            <a:endParaRPr lang="en-ES"/>
          </a:p>
        </p:txBody>
      </p:sp>
      <p:sp>
        <p:nvSpPr>
          <p:cNvPr id="7" name="Slide Number Placeholder 6"/>
          <p:cNvSpPr>
            <a:spLocks noGrp="1"/>
          </p:cNvSpPr>
          <p:nvPr>
            <p:ph type="sldNum" sz="quarter" idx="5"/>
          </p:nvPr>
        </p:nvSpPr>
        <p:spPr>
          <a:xfrm>
            <a:off x="8928100" y="11533188"/>
            <a:ext cx="6829425" cy="608012"/>
          </a:xfrm>
          <a:prstGeom prst="rect">
            <a:avLst/>
          </a:prstGeom>
        </p:spPr>
        <p:txBody>
          <a:bodyPr vert="horz" lIns="91440" tIns="45720" rIns="91440" bIns="45720" rtlCol="0" anchor="b"/>
          <a:lstStyle>
            <a:lvl1pPr algn="r">
              <a:defRPr sz="1200"/>
            </a:lvl1pPr>
          </a:lstStyle>
          <a:p>
            <a:fld id="{889A58DF-33E3-F144-9DC9-7D5193FAE0D0}" type="slidenum">
              <a:rPr lang="en-ES" smtClean="0"/>
              <a:t>‹#›</a:t>
            </a:fld>
            <a:endParaRPr lang="en-ES"/>
          </a:p>
        </p:txBody>
      </p:sp>
    </p:spTree>
    <p:extLst>
      <p:ext uri="{BB962C8B-B14F-4D97-AF65-F5344CB8AC3E}">
        <p14:creationId xmlns:p14="http://schemas.microsoft.com/office/powerpoint/2010/main" val="2277907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ES" dirty="0"/>
          </a:p>
        </p:txBody>
      </p:sp>
      <p:sp>
        <p:nvSpPr>
          <p:cNvPr id="4" name="Slide Number Placeholder 3"/>
          <p:cNvSpPr>
            <a:spLocks noGrp="1"/>
          </p:cNvSpPr>
          <p:nvPr>
            <p:ph type="sldNum" sz="quarter" idx="5"/>
          </p:nvPr>
        </p:nvSpPr>
        <p:spPr/>
        <p:txBody>
          <a:bodyPr/>
          <a:lstStyle/>
          <a:p>
            <a:fld id="{889A58DF-33E3-F144-9DC9-7D5193FAE0D0}" type="slidenum">
              <a:rPr lang="en-ES" smtClean="0"/>
              <a:t>1</a:t>
            </a:fld>
            <a:endParaRPr lang="en-ES"/>
          </a:p>
        </p:txBody>
      </p:sp>
    </p:spTree>
    <p:extLst>
      <p:ext uri="{BB962C8B-B14F-4D97-AF65-F5344CB8AC3E}">
        <p14:creationId xmlns:p14="http://schemas.microsoft.com/office/powerpoint/2010/main" val="1951536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ES" dirty="0"/>
          </a:p>
        </p:txBody>
      </p:sp>
      <p:sp>
        <p:nvSpPr>
          <p:cNvPr id="4" name="Slide Number Placeholder 3"/>
          <p:cNvSpPr>
            <a:spLocks noGrp="1"/>
          </p:cNvSpPr>
          <p:nvPr>
            <p:ph type="sldNum" sz="quarter" idx="5"/>
          </p:nvPr>
        </p:nvSpPr>
        <p:spPr/>
        <p:txBody>
          <a:bodyPr/>
          <a:lstStyle/>
          <a:p>
            <a:fld id="{889A58DF-33E3-F144-9DC9-7D5193FAE0D0}" type="slidenum">
              <a:rPr lang="en-ES" smtClean="0"/>
              <a:t>2</a:t>
            </a:fld>
            <a:endParaRPr lang="en-ES"/>
          </a:p>
        </p:txBody>
      </p:sp>
    </p:spTree>
    <p:extLst>
      <p:ext uri="{BB962C8B-B14F-4D97-AF65-F5344CB8AC3E}">
        <p14:creationId xmlns:p14="http://schemas.microsoft.com/office/powerpoint/2010/main" val="304840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ES" dirty="0"/>
          </a:p>
        </p:txBody>
      </p:sp>
      <p:sp>
        <p:nvSpPr>
          <p:cNvPr id="4" name="Slide Number Placeholder 3"/>
          <p:cNvSpPr>
            <a:spLocks noGrp="1"/>
          </p:cNvSpPr>
          <p:nvPr>
            <p:ph type="sldNum" sz="quarter" idx="5"/>
          </p:nvPr>
        </p:nvSpPr>
        <p:spPr/>
        <p:txBody>
          <a:bodyPr/>
          <a:lstStyle/>
          <a:p>
            <a:fld id="{889A58DF-33E3-F144-9DC9-7D5193FAE0D0}" type="slidenum">
              <a:rPr lang="en-ES" smtClean="0"/>
              <a:t>3</a:t>
            </a:fld>
            <a:endParaRPr lang="en-ES"/>
          </a:p>
        </p:txBody>
      </p:sp>
    </p:spTree>
    <p:extLst>
      <p:ext uri="{BB962C8B-B14F-4D97-AF65-F5344CB8AC3E}">
        <p14:creationId xmlns:p14="http://schemas.microsoft.com/office/powerpoint/2010/main" val="2200828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ES" dirty="0"/>
          </a:p>
        </p:txBody>
      </p:sp>
      <p:sp>
        <p:nvSpPr>
          <p:cNvPr id="4" name="Slide Number Placeholder 3"/>
          <p:cNvSpPr>
            <a:spLocks noGrp="1"/>
          </p:cNvSpPr>
          <p:nvPr>
            <p:ph type="sldNum" sz="quarter" idx="5"/>
          </p:nvPr>
        </p:nvSpPr>
        <p:spPr/>
        <p:txBody>
          <a:bodyPr/>
          <a:lstStyle/>
          <a:p>
            <a:fld id="{889A58DF-33E3-F144-9DC9-7D5193FAE0D0}" type="slidenum">
              <a:rPr lang="en-ES" smtClean="0"/>
              <a:t>4</a:t>
            </a:fld>
            <a:endParaRPr lang="en-ES"/>
          </a:p>
        </p:txBody>
      </p:sp>
    </p:spTree>
    <p:extLst>
      <p:ext uri="{BB962C8B-B14F-4D97-AF65-F5344CB8AC3E}">
        <p14:creationId xmlns:p14="http://schemas.microsoft.com/office/powerpoint/2010/main" val="3326740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ES" dirty="0"/>
          </a:p>
        </p:txBody>
      </p:sp>
      <p:sp>
        <p:nvSpPr>
          <p:cNvPr id="4" name="Slide Number Placeholder 3"/>
          <p:cNvSpPr>
            <a:spLocks noGrp="1"/>
          </p:cNvSpPr>
          <p:nvPr>
            <p:ph type="sldNum" sz="quarter" idx="5"/>
          </p:nvPr>
        </p:nvSpPr>
        <p:spPr/>
        <p:txBody>
          <a:bodyPr/>
          <a:lstStyle/>
          <a:p>
            <a:fld id="{889A58DF-33E3-F144-9DC9-7D5193FAE0D0}" type="slidenum">
              <a:rPr lang="en-ES" smtClean="0"/>
              <a:t>5</a:t>
            </a:fld>
            <a:endParaRPr lang="en-ES"/>
          </a:p>
        </p:txBody>
      </p:sp>
    </p:spTree>
    <p:extLst>
      <p:ext uri="{BB962C8B-B14F-4D97-AF65-F5344CB8AC3E}">
        <p14:creationId xmlns:p14="http://schemas.microsoft.com/office/powerpoint/2010/main" val="1820408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ES" dirty="0"/>
          </a:p>
        </p:txBody>
      </p:sp>
      <p:sp>
        <p:nvSpPr>
          <p:cNvPr id="4" name="Slide Number Placeholder 3"/>
          <p:cNvSpPr>
            <a:spLocks noGrp="1"/>
          </p:cNvSpPr>
          <p:nvPr>
            <p:ph type="sldNum" sz="quarter" idx="5"/>
          </p:nvPr>
        </p:nvSpPr>
        <p:spPr/>
        <p:txBody>
          <a:bodyPr/>
          <a:lstStyle/>
          <a:p>
            <a:fld id="{889A58DF-33E3-F144-9DC9-7D5193FAE0D0}" type="slidenum">
              <a:rPr lang="en-ES" smtClean="0"/>
              <a:t>6</a:t>
            </a:fld>
            <a:endParaRPr lang="en-ES"/>
          </a:p>
        </p:txBody>
      </p:sp>
    </p:spTree>
    <p:extLst>
      <p:ext uri="{BB962C8B-B14F-4D97-AF65-F5344CB8AC3E}">
        <p14:creationId xmlns:p14="http://schemas.microsoft.com/office/powerpoint/2010/main" val="1147542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ES" dirty="0"/>
          </a:p>
        </p:txBody>
      </p:sp>
      <p:sp>
        <p:nvSpPr>
          <p:cNvPr id="4" name="Slide Number Placeholder 3"/>
          <p:cNvSpPr>
            <a:spLocks noGrp="1"/>
          </p:cNvSpPr>
          <p:nvPr>
            <p:ph type="sldNum" sz="quarter" idx="5"/>
          </p:nvPr>
        </p:nvSpPr>
        <p:spPr/>
        <p:txBody>
          <a:bodyPr/>
          <a:lstStyle/>
          <a:p>
            <a:fld id="{889A58DF-33E3-F144-9DC9-7D5193FAE0D0}" type="slidenum">
              <a:rPr lang="en-ES" smtClean="0"/>
              <a:t>7</a:t>
            </a:fld>
            <a:endParaRPr lang="en-ES"/>
          </a:p>
        </p:txBody>
      </p:sp>
    </p:spTree>
    <p:extLst>
      <p:ext uri="{BB962C8B-B14F-4D97-AF65-F5344CB8AC3E}">
        <p14:creationId xmlns:p14="http://schemas.microsoft.com/office/powerpoint/2010/main" val="3076417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ES" dirty="0"/>
          </a:p>
        </p:txBody>
      </p:sp>
      <p:sp>
        <p:nvSpPr>
          <p:cNvPr id="4" name="Slide Number Placeholder 3"/>
          <p:cNvSpPr>
            <a:spLocks noGrp="1"/>
          </p:cNvSpPr>
          <p:nvPr>
            <p:ph type="sldNum" sz="quarter" idx="5"/>
          </p:nvPr>
        </p:nvSpPr>
        <p:spPr/>
        <p:txBody>
          <a:bodyPr/>
          <a:lstStyle/>
          <a:p>
            <a:fld id="{889A58DF-33E3-F144-9DC9-7D5193FAE0D0}" type="slidenum">
              <a:rPr lang="en-ES" smtClean="0"/>
              <a:t>8</a:t>
            </a:fld>
            <a:endParaRPr lang="en-ES"/>
          </a:p>
        </p:txBody>
      </p:sp>
    </p:spTree>
    <p:extLst>
      <p:ext uri="{BB962C8B-B14F-4D97-AF65-F5344CB8AC3E}">
        <p14:creationId xmlns:p14="http://schemas.microsoft.com/office/powerpoint/2010/main" val="2238329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182052" y="3763772"/>
            <a:ext cx="13396595" cy="2549652"/>
          </a:xfrm>
          <a:prstGeom prst="rect">
            <a:avLst/>
          </a:prstGeom>
        </p:spPr>
        <p:txBody>
          <a:bodyPr wrap="square" lIns="0" tIns="0" rIns="0" bIns="0">
            <a:spAutoFit/>
          </a:bodyPr>
          <a:lstStyle>
            <a:lvl1pPr>
              <a:defRPr sz="6000" b="1" i="0">
                <a:solidFill>
                  <a:schemeClr val="bg1"/>
                </a:solidFill>
                <a:latin typeface="Arial"/>
                <a:cs typeface="Arial"/>
              </a:defRPr>
            </a:lvl1pPr>
          </a:lstStyle>
          <a:p>
            <a:endParaRPr/>
          </a:p>
        </p:txBody>
      </p:sp>
      <p:sp>
        <p:nvSpPr>
          <p:cNvPr id="3" name="Holder 3"/>
          <p:cNvSpPr>
            <a:spLocks noGrp="1"/>
          </p:cNvSpPr>
          <p:nvPr>
            <p:ph type="subTitle" idx="4"/>
          </p:nvPr>
        </p:nvSpPr>
        <p:spPr>
          <a:xfrm>
            <a:off x="2364105" y="6799072"/>
            <a:ext cx="11032490" cy="3035300"/>
          </a:xfrm>
          <a:prstGeom prst="rect">
            <a:avLst/>
          </a:prstGeom>
        </p:spPr>
        <p:txBody>
          <a:bodyPr wrap="square" lIns="0" tIns="0" rIns="0" bIns="0">
            <a:spAutoFit/>
          </a:bodyPr>
          <a:lstStyle>
            <a:lvl1pPr>
              <a:defRPr sz="1800" b="0" i="0">
                <a:solidFill>
                  <a:srgbClr val="232E3D"/>
                </a:solidFill>
                <a:latin typeface="Arial"/>
                <a:cs typeface="Arial"/>
              </a:defRPr>
            </a:lvl1pPr>
          </a:lstStyle>
          <a:p>
            <a:endParaRPr/>
          </a:p>
        </p:txBody>
      </p:sp>
      <p:sp>
        <p:nvSpPr>
          <p:cNvPr id="4" name="Holder 4"/>
          <p:cNvSpPr>
            <a:spLocks noGrp="1"/>
          </p:cNvSpPr>
          <p:nvPr>
            <p:ph type="ftr" sz="quarter" idx="5"/>
          </p:nvPr>
        </p:nvSpPr>
        <p:spPr>
          <a:xfrm>
            <a:off x="939800" y="11498256"/>
            <a:ext cx="974089" cy="309245"/>
          </a:xfrm>
          <a:prstGeom prst="rect">
            <a:avLst/>
          </a:prstGeom>
        </p:spPr>
        <p:txBody>
          <a:bodyPr lIns="0" tIns="0" rIns="0" bIns="0"/>
          <a:lstStyle>
            <a:lvl1pPr>
              <a:defRPr sz="2000" b="0" i="0">
                <a:solidFill>
                  <a:schemeClr val="bg1"/>
                </a:solidFill>
                <a:latin typeface="Arial"/>
                <a:cs typeface="Arial"/>
              </a:defRPr>
            </a:lvl1pPr>
          </a:lstStyle>
          <a:p>
            <a:pPr marL="12700">
              <a:lnSpc>
                <a:spcPts val="2310"/>
              </a:lnSpc>
            </a:pPr>
            <a:r>
              <a:rPr spc="45" dirty="0"/>
              <a:t>EBOOK</a:t>
            </a:r>
          </a:p>
        </p:txBody>
      </p:sp>
      <p:sp>
        <p:nvSpPr>
          <p:cNvPr id="6" name="Holder 6"/>
          <p:cNvSpPr>
            <a:spLocks noGrp="1"/>
          </p:cNvSpPr>
          <p:nvPr>
            <p:ph type="sldNum" sz="quarter" idx="7"/>
          </p:nvPr>
        </p:nvSpPr>
        <p:spPr>
          <a:xfrm>
            <a:off x="14987269" y="11520196"/>
            <a:ext cx="216534" cy="282359"/>
          </a:xfrm>
          <a:prstGeom prst="rect">
            <a:avLst/>
          </a:prstGeom>
        </p:spPr>
        <p:txBody>
          <a:bodyPr lIns="0" tIns="0" rIns="0" bIns="0"/>
          <a:lstStyle>
            <a:lvl1pPr>
              <a:defRPr sz="1800" b="1" i="0">
                <a:solidFill>
                  <a:schemeClr val="bg1"/>
                </a:solidFill>
                <a:latin typeface="Arial"/>
                <a:cs typeface="Arial"/>
              </a:defRPr>
            </a:lvl1pPr>
          </a:lstStyle>
          <a:p>
            <a:pPr marL="38100">
              <a:lnSpc>
                <a:spcPts val="2090"/>
              </a:lnSpc>
            </a:pPr>
            <a:fld id="{81D60167-4931-47E6-BA6A-407CBD079E47}" type="slidenum">
              <a:rPr spc="-50" dirty="0"/>
              <a:t>‹#›</a:t>
            </a:fld>
            <a:endParaRPr spc="-5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60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800" b="0" i="0">
                <a:solidFill>
                  <a:srgbClr val="232E3D"/>
                </a:solidFill>
                <a:latin typeface="Arial"/>
                <a:cs typeface="Arial"/>
              </a:defRPr>
            </a:lvl1pPr>
          </a:lstStyle>
          <a:p>
            <a:endParaRPr/>
          </a:p>
        </p:txBody>
      </p:sp>
      <p:sp>
        <p:nvSpPr>
          <p:cNvPr id="11" name="bg object 16">
            <a:extLst>
              <a:ext uri="{FF2B5EF4-FFF2-40B4-BE49-F238E27FC236}">
                <a16:creationId xmlns:a16="http://schemas.microsoft.com/office/drawing/2014/main" id="{46F4ADC7-0F55-C7DF-C529-B254D9116238}"/>
              </a:ext>
            </a:extLst>
          </p:cNvPr>
          <p:cNvSpPr/>
          <p:nvPr userDrawn="1"/>
        </p:nvSpPr>
        <p:spPr>
          <a:xfrm>
            <a:off x="3174" y="11643943"/>
            <a:ext cx="15757525" cy="497257"/>
          </a:xfrm>
          <a:custGeom>
            <a:avLst/>
            <a:gdLst/>
            <a:ahLst/>
            <a:cxnLst/>
            <a:rect l="l" t="t" r="r" b="b"/>
            <a:pathLst>
              <a:path w="15754350" h="930275">
                <a:moveTo>
                  <a:pt x="0" y="0"/>
                </a:moveTo>
                <a:lnTo>
                  <a:pt x="15754350" y="0"/>
                </a:lnTo>
                <a:lnTo>
                  <a:pt x="15754350" y="930275"/>
                </a:lnTo>
                <a:lnTo>
                  <a:pt x="0" y="930275"/>
                </a:lnTo>
                <a:lnTo>
                  <a:pt x="0" y="0"/>
                </a:lnTo>
                <a:close/>
              </a:path>
            </a:pathLst>
          </a:custGeom>
          <a:blipFill>
            <a:blip r:embed="rId2">
              <a:extLst>
                <a:ext uri="{28A0092B-C50C-407E-A947-70E740481C1C}">
                  <a14:useLocalDpi xmlns:a14="http://schemas.microsoft.com/office/drawing/2010/main" val="0"/>
                </a:ext>
              </a:extLst>
            </a:blip>
            <a:srcRect/>
            <a:stretch>
              <a:fillRect l="-21" t="-941777" r="1" b="-742376"/>
            </a:stretch>
          </a:blipFill>
        </p:spPr>
        <p:txBody>
          <a:bodyPr wrap="square" lIns="0" tIns="0" rIns="0" bIns="0" rtlCol="0"/>
          <a:lstStyle/>
          <a:p>
            <a:endParaRPr/>
          </a:p>
        </p:txBody>
      </p:sp>
      <p:sp>
        <p:nvSpPr>
          <p:cNvPr id="14" name="Holder 6">
            <a:extLst>
              <a:ext uri="{FF2B5EF4-FFF2-40B4-BE49-F238E27FC236}">
                <a16:creationId xmlns:a16="http://schemas.microsoft.com/office/drawing/2014/main" id="{5D369340-8EAC-765E-057B-161559076A81}"/>
              </a:ext>
            </a:extLst>
          </p:cNvPr>
          <p:cNvSpPr txBox="1">
            <a:spLocks/>
          </p:cNvSpPr>
          <p:nvPr userDrawn="1"/>
        </p:nvSpPr>
        <p:spPr>
          <a:xfrm>
            <a:off x="14990443" y="11747566"/>
            <a:ext cx="289371" cy="787267"/>
          </a:xfrm>
          <a:prstGeom prst="rect">
            <a:avLst/>
          </a:prstGeom>
        </p:spPr>
        <p:txBody>
          <a:bodyPr wrap="square" lIns="0" tIns="0" rIns="0" bIns="0">
            <a:spAutoFit/>
          </a:bodyPr>
          <a:lstStyle>
            <a:defPPr>
              <a:defRPr kern="0"/>
            </a:defPPr>
            <a:lvl1pPr>
              <a:defRPr sz="1800" b="1" i="0">
                <a:solidFill>
                  <a:schemeClr val="bg1"/>
                </a:solidFill>
                <a:latin typeface="Arial"/>
                <a:cs typeface="Arial"/>
              </a:defRPr>
            </a:lvl1pPr>
          </a:lstStyle>
          <a:p>
            <a:pPr marL="38100">
              <a:lnSpc>
                <a:spcPts val="2090"/>
              </a:lnSpc>
            </a:pPr>
            <a:fld id="{81D60167-4931-47E6-BA6A-407CBD079E47}" type="slidenum">
              <a:rPr lang="en-ES" sz="1600" b="0" spc="300" smtClean="0">
                <a:solidFill>
                  <a:schemeClr val="bg1"/>
                </a:solidFill>
              </a:rPr>
              <a:pPr marL="38100">
                <a:lnSpc>
                  <a:spcPts val="2090"/>
                </a:lnSpc>
              </a:pPr>
              <a:t>‹#›</a:t>
            </a:fld>
            <a:endParaRPr lang="en-ES" sz="1600" b="0" spc="300" dirty="0">
              <a:solidFill>
                <a:schemeClr val="bg1"/>
              </a:solidFill>
            </a:endParaRPr>
          </a:p>
        </p:txBody>
      </p:sp>
      <p:sp>
        <p:nvSpPr>
          <p:cNvPr id="26" name="Holder 6">
            <a:extLst>
              <a:ext uri="{FF2B5EF4-FFF2-40B4-BE49-F238E27FC236}">
                <a16:creationId xmlns:a16="http://schemas.microsoft.com/office/drawing/2014/main" id="{38EF59E5-D976-8D7A-40D2-F81B88A73197}"/>
              </a:ext>
            </a:extLst>
          </p:cNvPr>
          <p:cNvSpPr txBox="1">
            <a:spLocks/>
          </p:cNvSpPr>
          <p:nvPr userDrawn="1"/>
        </p:nvSpPr>
        <p:spPr>
          <a:xfrm>
            <a:off x="921983" y="11785600"/>
            <a:ext cx="1752600" cy="248658"/>
          </a:xfrm>
          <a:prstGeom prst="rect">
            <a:avLst/>
          </a:prstGeom>
        </p:spPr>
        <p:txBody>
          <a:bodyPr wrap="square" lIns="0" tIns="0" rIns="0" bIns="0">
            <a:spAutoFit/>
          </a:bodyPr>
          <a:lstStyle>
            <a:defPPr>
              <a:defRPr kern="0"/>
            </a:defPPr>
            <a:lvl1pPr>
              <a:defRPr sz="1800" b="1" i="0">
                <a:solidFill>
                  <a:schemeClr val="bg1"/>
                </a:solidFill>
                <a:latin typeface="Arial"/>
                <a:cs typeface="Arial"/>
              </a:defRPr>
            </a:lvl1pPr>
          </a:lstStyle>
          <a:p>
            <a:pPr marL="38100">
              <a:lnSpc>
                <a:spcPts val="2090"/>
              </a:lnSpc>
            </a:pPr>
            <a:r>
              <a:rPr lang="en-ES" sz="1600" b="0" spc="300" dirty="0">
                <a:solidFill>
                  <a:schemeClr val="bg1"/>
                </a:solidFill>
              </a:rPr>
              <a:t>EBOOK</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6" name="bg object 16">
            <a:extLst>
              <a:ext uri="{FF2B5EF4-FFF2-40B4-BE49-F238E27FC236}">
                <a16:creationId xmlns:a16="http://schemas.microsoft.com/office/drawing/2014/main" id="{3C3BA20E-469B-54EA-D4AA-F7914BB3BBD1}"/>
              </a:ext>
            </a:extLst>
          </p:cNvPr>
          <p:cNvSpPr/>
          <p:nvPr userDrawn="1"/>
        </p:nvSpPr>
        <p:spPr>
          <a:xfrm>
            <a:off x="3174" y="11643943"/>
            <a:ext cx="15757525" cy="497257"/>
          </a:xfrm>
          <a:custGeom>
            <a:avLst/>
            <a:gdLst/>
            <a:ahLst/>
            <a:cxnLst/>
            <a:rect l="l" t="t" r="r" b="b"/>
            <a:pathLst>
              <a:path w="15754350" h="930275">
                <a:moveTo>
                  <a:pt x="0" y="0"/>
                </a:moveTo>
                <a:lnTo>
                  <a:pt x="15754350" y="0"/>
                </a:lnTo>
                <a:lnTo>
                  <a:pt x="15754350" y="930275"/>
                </a:lnTo>
                <a:lnTo>
                  <a:pt x="0" y="930275"/>
                </a:lnTo>
                <a:lnTo>
                  <a:pt x="0" y="0"/>
                </a:lnTo>
                <a:close/>
              </a:path>
            </a:pathLst>
          </a:custGeom>
          <a:blipFill>
            <a:blip r:embed="rId2">
              <a:extLst>
                <a:ext uri="{28A0092B-C50C-407E-A947-70E740481C1C}">
                  <a14:useLocalDpi xmlns:a14="http://schemas.microsoft.com/office/drawing/2010/main" val="0"/>
                </a:ext>
              </a:extLst>
            </a:blip>
            <a:srcRect/>
            <a:stretch>
              <a:fillRect l="-21" t="-941777" r="1" b="-742376"/>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6000" b="1" i="0">
                <a:solidFill>
                  <a:schemeClr val="bg1"/>
                </a:solidFill>
                <a:latin typeface="Arial"/>
                <a:cs typeface="Arial"/>
              </a:defRPr>
            </a:lvl1pPr>
          </a:lstStyle>
          <a:p>
            <a:endParaRPr/>
          </a:p>
        </p:txBody>
      </p:sp>
      <p:sp>
        <p:nvSpPr>
          <p:cNvPr id="3" name="Holder 3"/>
          <p:cNvSpPr>
            <a:spLocks noGrp="1"/>
          </p:cNvSpPr>
          <p:nvPr>
            <p:ph sz="half" idx="2"/>
          </p:nvPr>
        </p:nvSpPr>
        <p:spPr>
          <a:xfrm>
            <a:off x="788035" y="2792476"/>
            <a:ext cx="6855904" cy="8013192"/>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8116760" y="2792476"/>
            <a:ext cx="6855904" cy="8013192"/>
          </a:xfrm>
          <a:prstGeom prst="rect">
            <a:avLst/>
          </a:prstGeom>
        </p:spPr>
        <p:txBody>
          <a:bodyPr wrap="square" lIns="0" tIns="0" rIns="0" bIns="0">
            <a:spAutoFit/>
          </a:bodyPr>
          <a:lstStyle>
            <a:lvl1pPr>
              <a:defRPr/>
            </a:lvl1pPr>
          </a:lstStyle>
          <a:p>
            <a:endParaRPr/>
          </a:p>
        </p:txBody>
      </p:sp>
      <p:sp>
        <p:nvSpPr>
          <p:cNvPr id="12" name="Holder 6">
            <a:extLst>
              <a:ext uri="{FF2B5EF4-FFF2-40B4-BE49-F238E27FC236}">
                <a16:creationId xmlns:a16="http://schemas.microsoft.com/office/drawing/2014/main" id="{C67443D6-3BEC-F361-0B21-9D521C8E683E}"/>
              </a:ext>
            </a:extLst>
          </p:cNvPr>
          <p:cNvSpPr txBox="1">
            <a:spLocks/>
          </p:cNvSpPr>
          <p:nvPr userDrawn="1"/>
        </p:nvSpPr>
        <p:spPr>
          <a:xfrm>
            <a:off x="14990443" y="11747566"/>
            <a:ext cx="289371" cy="787267"/>
          </a:xfrm>
          <a:prstGeom prst="rect">
            <a:avLst/>
          </a:prstGeom>
        </p:spPr>
        <p:txBody>
          <a:bodyPr wrap="square" lIns="0" tIns="0" rIns="0" bIns="0">
            <a:spAutoFit/>
          </a:bodyPr>
          <a:lstStyle>
            <a:defPPr>
              <a:defRPr kern="0"/>
            </a:defPPr>
            <a:lvl1pPr>
              <a:defRPr sz="1800" b="1" i="0">
                <a:solidFill>
                  <a:schemeClr val="bg1"/>
                </a:solidFill>
                <a:latin typeface="Arial"/>
                <a:cs typeface="Arial"/>
              </a:defRPr>
            </a:lvl1pPr>
          </a:lstStyle>
          <a:p>
            <a:pPr marL="38100">
              <a:lnSpc>
                <a:spcPts val="2090"/>
              </a:lnSpc>
            </a:pPr>
            <a:fld id="{81D60167-4931-47E6-BA6A-407CBD079E47}" type="slidenum">
              <a:rPr lang="en-ES" sz="1600" b="0" spc="300" smtClean="0">
                <a:solidFill>
                  <a:schemeClr val="bg1"/>
                </a:solidFill>
              </a:rPr>
              <a:pPr marL="38100">
                <a:lnSpc>
                  <a:spcPts val="2090"/>
                </a:lnSpc>
              </a:pPr>
              <a:t>‹#›</a:t>
            </a:fld>
            <a:endParaRPr lang="en-ES" sz="1600" b="0" spc="300" dirty="0">
              <a:solidFill>
                <a:schemeClr val="bg1"/>
              </a:solidFill>
            </a:endParaRPr>
          </a:p>
        </p:txBody>
      </p:sp>
      <p:sp>
        <p:nvSpPr>
          <p:cNvPr id="13" name="Holder 6">
            <a:extLst>
              <a:ext uri="{FF2B5EF4-FFF2-40B4-BE49-F238E27FC236}">
                <a16:creationId xmlns:a16="http://schemas.microsoft.com/office/drawing/2014/main" id="{C87B17AA-77C6-1B05-6000-8A79DC74225E}"/>
              </a:ext>
            </a:extLst>
          </p:cNvPr>
          <p:cNvSpPr txBox="1">
            <a:spLocks/>
          </p:cNvSpPr>
          <p:nvPr userDrawn="1"/>
        </p:nvSpPr>
        <p:spPr>
          <a:xfrm>
            <a:off x="921983" y="11785600"/>
            <a:ext cx="1752600" cy="248658"/>
          </a:xfrm>
          <a:prstGeom prst="rect">
            <a:avLst/>
          </a:prstGeom>
        </p:spPr>
        <p:txBody>
          <a:bodyPr wrap="square" lIns="0" tIns="0" rIns="0" bIns="0">
            <a:spAutoFit/>
          </a:bodyPr>
          <a:lstStyle>
            <a:defPPr>
              <a:defRPr kern="0"/>
            </a:defPPr>
            <a:lvl1pPr>
              <a:defRPr sz="1800" b="1" i="0">
                <a:solidFill>
                  <a:schemeClr val="bg1"/>
                </a:solidFill>
                <a:latin typeface="Arial"/>
                <a:cs typeface="Arial"/>
              </a:defRPr>
            </a:lvl1pPr>
          </a:lstStyle>
          <a:p>
            <a:pPr marL="38100">
              <a:lnSpc>
                <a:spcPts val="2090"/>
              </a:lnSpc>
            </a:pPr>
            <a:r>
              <a:rPr lang="en-ES" sz="1600" b="0" spc="300" dirty="0">
                <a:solidFill>
                  <a:schemeClr val="bg1"/>
                </a:solidFill>
              </a:rPr>
              <a:t>EBOOK</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6000" b="1" i="0">
                <a:solidFill>
                  <a:schemeClr val="bg1"/>
                </a:solidFill>
                <a:latin typeface="Arial"/>
                <a:cs typeface="Arial"/>
              </a:defRPr>
            </a:lvl1pPr>
          </a:lstStyle>
          <a:p>
            <a:endParaRPr/>
          </a:p>
        </p:txBody>
      </p:sp>
      <p:sp>
        <p:nvSpPr>
          <p:cNvPr id="3" name="Holder 3"/>
          <p:cNvSpPr>
            <a:spLocks noGrp="1"/>
          </p:cNvSpPr>
          <p:nvPr>
            <p:ph type="ftr" sz="quarter" idx="5"/>
          </p:nvPr>
        </p:nvSpPr>
        <p:spPr>
          <a:xfrm>
            <a:off x="939800" y="11498256"/>
            <a:ext cx="974089" cy="309245"/>
          </a:xfrm>
          <a:prstGeom prst="rect">
            <a:avLst/>
          </a:prstGeom>
        </p:spPr>
        <p:txBody>
          <a:bodyPr lIns="0" tIns="0" rIns="0" bIns="0"/>
          <a:lstStyle>
            <a:lvl1pPr>
              <a:defRPr sz="2000" b="0" i="0">
                <a:solidFill>
                  <a:schemeClr val="bg1"/>
                </a:solidFill>
                <a:latin typeface="Arial"/>
                <a:cs typeface="Arial"/>
              </a:defRPr>
            </a:lvl1pPr>
          </a:lstStyle>
          <a:p>
            <a:pPr marL="12700">
              <a:lnSpc>
                <a:spcPts val="2310"/>
              </a:lnSpc>
            </a:pPr>
            <a:r>
              <a:rPr spc="45" dirty="0"/>
              <a:t>EBOOK</a:t>
            </a:r>
          </a:p>
        </p:txBody>
      </p:sp>
      <p:sp>
        <p:nvSpPr>
          <p:cNvPr id="4" name="Holder 4"/>
          <p:cNvSpPr>
            <a:spLocks noGrp="1"/>
          </p:cNvSpPr>
          <p:nvPr>
            <p:ph type="dt" sz="half" idx="6"/>
          </p:nvPr>
        </p:nvSpPr>
        <p:spPr>
          <a:xfrm>
            <a:off x="788035" y="11291316"/>
            <a:ext cx="3624961" cy="60706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8/5/24</a:t>
            </a:fld>
            <a:endParaRPr lang="en-US"/>
          </a:p>
        </p:txBody>
      </p:sp>
      <p:sp>
        <p:nvSpPr>
          <p:cNvPr id="5" name="Holder 5"/>
          <p:cNvSpPr>
            <a:spLocks noGrp="1"/>
          </p:cNvSpPr>
          <p:nvPr>
            <p:ph type="sldNum" sz="quarter" idx="7"/>
          </p:nvPr>
        </p:nvSpPr>
        <p:spPr>
          <a:xfrm>
            <a:off x="14987269" y="11520196"/>
            <a:ext cx="216534" cy="282359"/>
          </a:xfrm>
          <a:prstGeom prst="rect">
            <a:avLst/>
          </a:prstGeom>
        </p:spPr>
        <p:txBody>
          <a:bodyPr lIns="0" tIns="0" rIns="0" bIns="0"/>
          <a:lstStyle>
            <a:lvl1pPr>
              <a:defRPr sz="1800" b="1" i="0">
                <a:solidFill>
                  <a:schemeClr val="bg1"/>
                </a:solidFill>
                <a:latin typeface="Arial"/>
                <a:cs typeface="Arial"/>
              </a:defRPr>
            </a:lvl1pPr>
          </a:lstStyle>
          <a:p>
            <a:pPr marL="38100">
              <a:lnSpc>
                <a:spcPts val="2090"/>
              </a:lnSpc>
            </a:pPr>
            <a:fld id="{81D60167-4931-47E6-BA6A-407CBD079E47}" type="slidenum">
              <a:rPr spc="-50" dirty="0"/>
              <a:t>‹#›</a:t>
            </a:fld>
            <a:endParaRPr spc="-5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3" name="bg object 16">
            <a:extLst>
              <a:ext uri="{FF2B5EF4-FFF2-40B4-BE49-F238E27FC236}">
                <a16:creationId xmlns:a16="http://schemas.microsoft.com/office/drawing/2014/main" id="{0FC93BA3-8AD4-EB48-AD8B-838469B3E341}"/>
              </a:ext>
            </a:extLst>
          </p:cNvPr>
          <p:cNvSpPr/>
          <p:nvPr userDrawn="1"/>
        </p:nvSpPr>
        <p:spPr>
          <a:xfrm>
            <a:off x="3174" y="11643943"/>
            <a:ext cx="15757525" cy="497257"/>
          </a:xfrm>
          <a:custGeom>
            <a:avLst/>
            <a:gdLst/>
            <a:ahLst/>
            <a:cxnLst/>
            <a:rect l="l" t="t" r="r" b="b"/>
            <a:pathLst>
              <a:path w="15754350" h="930275">
                <a:moveTo>
                  <a:pt x="0" y="0"/>
                </a:moveTo>
                <a:lnTo>
                  <a:pt x="15754350" y="0"/>
                </a:lnTo>
                <a:lnTo>
                  <a:pt x="15754350" y="930275"/>
                </a:lnTo>
                <a:lnTo>
                  <a:pt x="0" y="930275"/>
                </a:lnTo>
                <a:lnTo>
                  <a:pt x="0" y="0"/>
                </a:lnTo>
                <a:close/>
              </a:path>
            </a:pathLst>
          </a:custGeom>
          <a:blipFill>
            <a:blip r:embed="rId2">
              <a:extLst>
                <a:ext uri="{28A0092B-C50C-407E-A947-70E740481C1C}">
                  <a14:useLocalDpi xmlns:a14="http://schemas.microsoft.com/office/drawing/2010/main" val="0"/>
                </a:ext>
              </a:extLst>
            </a:blip>
            <a:srcRect/>
            <a:stretch>
              <a:fillRect l="-21" t="-941777" r="1" b="-742376"/>
            </a:stretch>
          </a:blipFill>
        </p:spPr>
        <p:txBody>
          <a:bodyPr wrap="square" lIns="0" tIns="0" rIns="0" bIns="0" rtlCol="0"/>
          <a:lstStyle/>
          <a:p>
            <a:endParaRPr/>
          </a:p>
        </p:txBody>
      </p:sp>
      <p:sp>
        <p:nvSpPr>
          <p:cNvPr id="9" name="Holder 6">
            <a:extLst>
              <a:ext uri="{FF2B5EF4-FFF2-40B4-BE49-F238E27FC236}">
                <a16:creationId xmlns:a16="http://schemas.microsoft.com/office/drawing/2014/main" id="{D1BF41E8-42F6-5774-0C35-85EA6DEA721E}"/>
              </a:ext>
            </a:extLst>
          </p:cNvPr>
          <p:cNvSpPr txBox="1">
            <a:spLocks/>
          </p:cNvSpPr>
          <p:nvPr userDrawn="1"/>
        </p:nvSpPr>
        <p:spPr>
          <a:xfrm>
            <a:off x="14990443" y="11747566"/>
            <a:ext cx="289371" cy="787267"/>
          </a:xfrm>
          <a:prstGeom prst="rect">
            <a:avLst/>
          </a:prstGeom>
        </p:spPr>
        <p:txBody>
          <a:bodyPr wrap="square" lIns="0" tIns="0" rIns="0" bIns="0">
            <a:spAutoFit/>
          </a:bodyPr>
          <a:lstStyle>
            <a:defPPr>
              <a:defRPr kern="0"/>
            </a:defPPr>
            <a:lvl1pPr>
              <a:defRPr sz="1800" b="1" i="0">
                <a:solidFill>
                  <a:schemeClr val="bg1"/>
                </a:solidFill>
                <a:latin typeface="Arial"/>
                <a:cs typeface="Arial"/>
              </a:defRPr>
            </a:lvl1pPr>
          </a:lstStyle>
          <a:p>
            <a:pPr marL="38100">
              <a:lnSpc>
                <a:spcPts val="2090"/>
              </a:lnSpc>
            </a:pPr>
            <a:fld id="{81D60167-4931-47E6-BA6A-407CBD079E47}" type="slidenum">
              <a:rPr lang="en-ES" sz="1600" b="0" spc="300" smtClean="0">
                <a:solidFill>
                  <a:schemeClr val="bg1"/>
                </a:solidFill>
              </a:rPr>
              <a:pPr marL="38100">
                <a:lnSpc>
                  <a:spcPts val="2090"/>
                </a:lnSpc>
              </a:pPr>
              <a:t>‹#›</a:t>
            </a:fld>
            <a:endParaRPr lang="en-ES" sz="1600" b="0" spc="300" dirty="0">
              <a:solidFill>
                <a:schemeClr val="bg1"/>
              </a:solidFill>
            </a:endParaRPr>
          </a:p>
        </p:txBody>
      </p:sp>
      <p:sp>
        <p:nvSpPr>
          <p:cNvPr id="10" name="Holder 6">
            <a:extLst>
              <a:ext uri="{FF2B5EF4-FFF2-40B4-BE49-F238E27FC236}">
                <a16:creationId xmlns:a16="http://schemas.microsoft.com/office/drawing/2014/main" id="{8F195742-6315-E937-A9BC-35838AD491F2}"/>
              </a:ext>
            </a:extLst>
          </p:cNvPr>
          <p:cNvSpPr txBox="1">
            <a:spLocks/>
          </p:cNvSpPr>
          <p:nvPr userDrawn="1"/>
        </p:nvSpPr>
        <p:spPr>
          <a:xfrm>
            <a:off x="921983" y="11785600"/>
            <a:ext cx="1752600" cy="248658"/>
          </a:xfrm>
          <a:prstGeom prst="rect">
            <a:avLst/>
          </a:prstGeom>
        </p:spPr>
        <p:txBody>
          <a:bodyPr wrap="square" lIns="0" tIns="0" rIns="0" bIns="0">
            <a:spAutoFit/>
          </a:bodyPr>
          <a:lstStyle>
            <a:defPPr>
              <a:defRPr kern="0"/>
            </a:defPPr>
            <a:lvl1pPr>
              <a:defRPr sz="1800" b="1" i="0">
                <a:solidFill>
                  <a:schemeClr val="bg1"/>
                </a:solidFill>
                <a:latin typeface="Arial"/>
                <a:cs typeface="Arial"/>
              </a:defRPr>
            </a:lvl1pPr>
          </a:lstStyle>
          <a:p>
            <a:pPr marL="38100">
              <a:lnSpc>
                <a:spcPts val="2090"/>
              </a:lnSpc>
            </a:pPr>
            <a:r>
              <a:rPr lang="en-ES" sz="1600" b="0" spc="300" dirty="0">
                <a:solidFill>
                  <a:schemeClr val="bg1"/>
                </a:solidFill>
              </a:rPr>
              <a:t>EBOOK</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815975" y="744399"/>
            <a:ext cx="13586460" cy="1785620"/>
          </a:xfrm>
          <a:prstGeom prst="rect">
            <a:avLst/>
          </a:prstGeom>
        </p:spPr>
        <p:txBody>
          <a:bodyPr wrap="square" lIns="0" tIns="0" rIns="0" bIns="0">
            <a:spAutoFit/>
          </a:bodyPr>
          <a:lstStyle>
            <a:lvl1pPr>
              <a:defRPr sz="6000" b="1" i="0">
                <a:solidFill>
                  <a:schemeClr val="bg1"/>
                </a:solidFill>
                <a:latin typeface="Arial"/>
                <a:cs typeface="Arial"/>
              </a:defRPr>
            </a:lvl1pPr>
          </a:lstStyle>
          <a:p>
            <a:endParaRPr/>
          </a:p>
        </p:txBody>
      </p:sp>
      <p:sp>
        <p:nvSpPr>
          <p:cNvPr id="3" name="Holder 3"/>
          <p:cNvSpPr>
            <a:spLocks noGrp="1"/>
          </p:cNvSpPr>
          <p:nvPr>
            <p:ph type="body" idx="1"/>
          </p:nvPr>
        </p:nvSpPr>
        <p:spPr>
          <a:xfrm>
            <a:off x="921983" y="5159756"/>
            <a:ext cx="6485890" cy="3854450"/>
          </a:xfrm>
          <a:prstGeom prst="rect">
            <a:avLst/>
          </a:prstGeom>
        </p:spPr>
        <p:txBody>
          <a:bodyPr wrap="square" lIns="0" tIns="0" rIns="0" bIns="0">
            <a:spAutoFit/>
          </a:bodyPr>
          <a:lstStyle>
            <a:lvl1pPr>
              <a:defRPr sz="1800" b="0" i="0">
                <a:solidFill>
                  <a:srgbClr val="232E3D"/>
                </a:solidFill>
                <a:latin typeface="Arial"/>
                <a:cs typeface="Arial"/>
              </a:defRPr>
            </a:lvl1pPr>
          </a:lstStyle>
          <a:p>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15.sv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 Id="rId9" Type="http://schemas.openxmlformats.org/officeDocument/2006/relationships/image" Target="../media/image17.sv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8000" r="-18000"/>
          </a:stretch>
        </a:blipFill>
        <a:effectLst/>
      </p:bgPr>
    </p:bg>
    <p:spTree>
      <p:nvGrpSpPr>
        <p:cNvPr id="1" name=""/>
        <p:cNvGrpSpPr/>
        <p:nvPr/>
      </p:nvGrpSpPr>
      <p:grpSpPr>
        <a:xfrm>
          <a:off x="0" y="0"/>
          <a:ext cx="0" cy="0"/>
          <a:chOff x="0" y="0"/>
          <a:chExt cx="0" cy="0"/>
        </a:xfrm>
      </p:grpSpPr>
      <p:sp>
        <p:nvSpPr>
          <p:cNvPr id="4" name="object 4"/>
          <p:cNvSpPr txBox="1">
            <a:spLocks noGrp="1"/>
          </p:cNvSpPr>
          <p:nvPr>
            <p:ph type="ctrTitle"/>
          </p:nvPr>
        </p:nvSpPr>
        <p:spPr>
          <a:xfrm>
            <a:off x="1182053" y="4441636"/>
            <a:ext cx="9670097" cy="4176143"/>
          </a:xfrm>
          <a:prstGeom prst="rect">
            <a:avLst/>
          </a:prstGeom>
        </p:spPr>
        <p:txBody>
          <a:bodyPr vert="horz" wrap="square" lIns="0" tIns="71755" rIns="0" bIns="0" rtlCol="0">
            <a:spAutoFit/>
          </a:bodyPr>
          <a:lstStyle/>
          <a:p>
            <a:pPr marL="12700" marR="5080">
              <a:lnSpc>
                <a:spcPts val="8040"/>
              </a:lnSpc>
              <a:spcBef>
                <a:spcPts val="565"/>
              </a:spcBef>
              <a:tabLst>
                <a:tab pos="3965575" algn="l"/>
              </a:tabLst>
            </a:pPr>
            <a:r>
              <a:rPr lang="en-GB" sz="7000" b="0" spc="300" dirty="0"/>
              <a:t>Reduce </a:t>
            </a:r>
            <a:br>
              <a:rPr lang="en-GB" sz="7000" b="0" spc="300" dirty="0"/>
            </a:br>
            <a:r>
              <a:rPr lang="en-GB" sz="7000" b="0" spc="300" dirty="0"/>
              <a:t>Licensing Costs</a:t>
            </a:r>
            <a:br>
              <a:rPr lang="en-GB" sz="7000" b="0" spc="300" dirty="0"/>
            </a:br>
            <a:r>
              <a:rPr lang="en-GB" sz="7000" b="0" spc="300" dirty="0"/>
              <a:t>and Modernize</a:t>
            </a:r>
            <a:br>
              <a:rPr lang="en-GB" sz="7000" b="0" spc="300" dirty="0"/>
            </a:br>
            <a:r>
              <a:rPr lang="en-GB" sz="7000" b="0" spc="300" dirty="0"/>
              <a:t>Enterprise Workloads</a:t>
            </a:r>
            <a:endParaRPr lang="en-GB" sz="7000" spc="300" dirty="0"/>
          </a:p>
        </p:txBody>
      </p:sp>
      <p:grpSp>
        <p:nvGrpSpPr>
          <p:cNvPr id="13" name="Group 12">
            <a:extLst>
              <a:ext uri="{FF2B5EF4-FFF2-40B4-BE49-F238E27FC236}">
                <a16:creationId xmlns:a16="http://schemas.microsoft.com/office/drawing/2014/main" id="{557DE3FB-807C-0F95-39C3-77E323DE1DC6}"/>
              </a:ext>
            </a:extLst>
          </p:cNvPr>
          <p:cNvGrpSpPr/>
          <p:nvPr/>
        </p:nvGrpSpPr>
        <p:grpSpPr>
          <a:xfrm>
            <a:off x="1182053" y="8912771"/>
            <a:ext cx="2202497" cy="1015265"/>
            <a:chOff x="1182053" y="8255735"/>
            <a:chExt cx="2202497" cy="1015265"/>
          </a:xfrm>
        </p:grpSpPr>
        <p:sp>
          <p:nvSpPr>
            <p:cNvPr id="2" name="object 2"/>
            <p:cNvSpPr txBox="1"/>
            <p:nvPr/>
          </p:nvSpPr>
          <p:spPr>
            <a:xfrm>
              <a:off x="1182053" y="8509000"/>
              <a:ext cx="2202497" cy="762000"/>
            </a:xfrm>
            <a:prstGeom prst="roundRect">
              <a:avLst/>
            </a:prstGeom>
            <a:noFill/>
            <a:ln>
              <a:solidFill>
                <a:schemeClr val="bg1"/>
              </a:solidFill>
            </a:ln>
          </p:spPr>
          <p:txBody>
            <a:bodyPr vert="horz" wrap="square" lIns="0" tIns="139065" rIns="0" bIns="0" rtlCol="0">
              <a:spAutoFit/>
            </a:bodyPr>
            <a:lstStyle/>
            <a:p>
              <a:pPr marL="643255" algn="ctr">
                <a:lnSpc>
                  <a:spcPct val="100000"/>
                </a:lnSpc>
                <a:spcBef>
                  <a:spcPts val="1095"/>
                </a:spcBef>
              </a:pPr>
              <a:endParaRPr sz="2000" dirty="0">
                <a:latin typeface="Arial"/>
                <a:cs typeface="Arial"/>
              </a:endParaRPr>
            </a:p>
          </p:txBody>
        </p:sp>
        <p:sp>
          <p:nvSpPr>
            <p:cNvPr id="10" name="object 4">
              <a:extLst>
                <a:ext uri="{FF2B5EF4-FFF2-40B4-BE49-F238E27FC236}">
                  <a16:creationId xmlns:a16="http://schemas.microsoft.com/office/drawing/2014/main" id="{E030A89B-4B50-8A22-85A6-AB986C9CE071}"/>
                </a:ext>
              </a:extLst>
            </p:cNvPr>
            <p:cNvSpPr txBox="1">
              <a:spLocks/>
            </p:cNvSpPr>
            <p:nvPr/>
          </p:nvSpPr>
          <p:spPr>
            <a:xfrm>
              <a:off x="1182053" y="8255735"/>
              <a:ext cx="2202497" cy="862865"/>
            </a:xfrm>
            <a:prstGeom prst="rect">
              <a:avLst/>
            </a:prstGeom>
          </p:spPr>
          <p:txBody>
            <a:bodyPr vert="horz" wrap="square" lIns="0" tIns="0" rIns="0" bIns="0" rtlCol="0" anchor="ctr">
              <a:spAutoFit/>
            </a:bodyPr>
            <a:lstStyle>
              <a:lvl1pPr>
                <a:defRPr sz="6000" b="1" i="0">
                  <a:solidFill>
                    <a:schemeClr val="bg1"/>
                  </a:solidFill>
                  <a:latin typeface="Arial"/>
                  <a:ea typeface="+mj-ea"/>
                  <a:cs typeface="Arial"/>
                </a:defRPr>
              </a:lvl1pPr>
            </a:lstStyle>
            <a:p>
              <a:pPr marL="12700" marR="5080" algn="ctr">
                <a:lnSpc>
                  <a:spcPts val="8040"/>
                </a:lnSpc>
                <a:spcBef>
                  <a:spcPts val="565"/>
                </a:spcBef>
                <a:tabLst>
                  <a:tab pos="3965575" algn="l"/>
                </a:tabLst>
              </a:pPr>
              <a:r>
                <a:rPr lang="en-GB" sz="2400" b="0" spc="300" dirty="0"/>
                <a:t>EBOOK</a:t>
              </a:r>
              <a:endParaRPr lang="en-GB" sz="2400" spc="300" dirty="0"/>
            </a:p>
          </p:txBody>
        </p:sp>
      </p:grpSp>
      <p:pic>
        <p:nvPicPr>
          <p:cNvPr id="11" name="Picture 10" descr="A picture containing logo&#10;&#10;Description automatically generated">
            <a:extLst>
              <a:ext uri="{FF2B5EF4-FFF2-40B4-BE49-F238E27FC236}">
                <a16:creationId xmlns:a16="http://schemas.microsoft.com/office/drawing/2014/main" id="{A873B222-4627-4A23-6CA9-93682BD8CEDB}"/>
              </a:ext>
            </a:extLst>
          </p:cNvPr>
          <p:cNvPicPr>
            <a:picLocks noChangeAspect="1"/>
          </p:cNvPicPr>
          <p:nvPr/>
        </p:nvPicPr>
        <p:blipFill>
          <a:blip r:embed="rId4"/>
          <a:stretch>
            <a:fillRect/>
          </a:stretch>
        </p:blipFill>
        <p:spPr>
          <a:xfrm>
            <a:off x="1182053" y="1456671"/>
            <a:ext cx="2891843" cy="871259"/>
          </a:xfrm>
          <a:prstGeom prst="rect">
            <a:avLst/>
          </a:prstGeom>
        </p:spPr>
      </p:pic>
      <p:pic>
        <p:nvPicPr>
          <p:cNvPr id="12" name="Graphic 11">
            <a:extLst>
              <a:ext uri="{FF2B5EF4-FFF2-40B4-BE49-F238E27FC236}">
                <a16:creationId xmlns:a16="http://schemas.microsoft.com/office/drawing/2014/main" id="{CC3E2D09-4EB6-731B-5082-4D781AA578E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22750" y="799635"/>
            <a:ext cx="2918097" cy="218533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5754350" cy="3093937"/>
          </a:xfrm>
          <a:custGeom>
            <a:avLst/>
            <a:gdLst/>
            <a:ahLst/>
            <a:cxnLst/>
            <a:rect l="l" t="t" r="r" b="b"/>
            <a:pathLst>
              <a:path w="15754350" h="3470275">
                <a:moveTo>
                  <a:pt x="15754350" y="0"/>
                </a:moveTo>
                <a:lnTo>
                  <a:pt x="0" y="0"/>
                </a:lnTo>
                <a:lnTo>
                  <a:pt x="0" y="3469855"/>
                </a:lnTo>
                <a:lnTo>
                  <a:pt x="15754350" y="3469855"/>
                </a:lnTo>
                <a:lnTo>
                  <a:pt x="15754350" y="0"/>
                </a:lnTo>
                <a:close/>
              </a:path>
            </a:pathLst>
          </a:custGeom>
          <a:blipFill>
            <a:blip r:embed="rId3">
              <a:extLst>
                <a:ext uri="{28A0092B-C50C-407E-A947-70E740481C1C}">
                  <a14:useLocalDpi xmlns:a14="http://schemas.microsoft.com/office/drawing/2010/main" val="0"/>
                </a:ext>
              </a:extLst>
            </a:blip>
            <a:srcRect/>
            <a:stretch>
              <a:fillRect t="-102063" r="-40" b="-49347"/>
            </a:stretch>
          </a:blipFill>
        </p:spPr>
        <p:txBody>
          <a:bodyPr wrap="square" lIns="0" tIns="0" rIns="0" bIns="0" rtlCol="0"/>
          <a:lstStyle/>
          <a:p>
            <a:endParaRPr/>
          </a:p>
        </p:txBody>
      </p:sp>
      <p:sp>
        <p:nvSpPr>
          <p:cNvPr id="4" name="object 4"/>
          <p:cNvSpPr txBox="1"/>
          <p:nvPr/>
        </p:nvSpPr>
        <p:spPr>
          <a:xfrm>
            <a:off x="10619180" y="5842000"/>
            <a:ext cx="260735" cy="4023666"/>
          </a:xfrm>
          <a:prstGeom prst="rect">
            <a:avLst/>
          </a:prstGeom>
        </p:spPr>
        <p:txBody>
          <a:bodyPr vert="horz" wrap="square" lIns="0" tIns="125730" rIns="0" bIns="0" rtlCol="0">
            <a:spAutoFit/>
          </a:bodyPr>
          <a:lstStyle/>
          <a:p>
            <a:pPr marL="12700" algn="r">
              <a:lnSpc>
                <a:spcPct val="150000"/>
              </a:lnSpc>
              <a:spcBef>
                <a:spcPts val="990"/>
              </a:spcBef>
            </a:pPr>
            <a:r>
              <a:rPr lang="en-ES" sz="2400" spc="-50" dirty="0">
                <a:latin typeface="Arial"/>
                <a:cs typeface="Arial"/>
              </a:rPr>
              <a:t>3</a:t>
            </a:r>
            <a:endParaRPr lang="en-ES" sz="2400" dirty="0">
              <a:latin typeface="Arial"/>
              <a:cs typeface="Arial"/>
            </a:endParaRPr>
          </a:p>
          <a:p>
            <a:pPr marL="12700" algn="r">
              <a:lnSpc>
                <a:spcPct val="150000"/>
              </a:lnSpc>
              <a:spcBef>
                <a:spcPts val="894"/>
              </a:spcBef>
            </a:pPr>
            <a:r>
              <a:rPr lang="en-ES" sz="2400" spc="-50" dirty="0">
                <a:latin typeface="Arial"/>
                <a:cs typeface="Arial"/>
              </a:rPr>
              <a:t>4</a:t>
            </a:r>
            <a:endParaRPr lang="en-ES" sz="2400" dirty="0">
              <a:latin typeface="Arial"/>
              <a:cs typeface="Arial"/>
            </a:endParaRPr>
          </a:p>
          <a:p>
            <a:pPr marL="12700" algn="r">
              <a:lnSpc>
                <a:spcPct val="150000"/>
              </a:lnSpc>
              <a:spcBef>
                <a:spcPts val="815"/>
              </a:spcBef>
            </a:pPr>
            <a:r>
              <a:rPr lang="en-ES" sz="2400" spc="-50" dirty="0">
                <a:latin typeface="Arial"/>
                <a:cs typeface="Arial"/>
              </a:rPr>
              <a:t>5</a:t>
            </a:r>
            <a:endParaRPr lang="en-ES" sz="2400" dirty="0">
              <a:latin typeface="Arial"/>
              <a:cs typeface="Arial"/>
            </a:endParaRPr>
          </a:p>
          <a:p>
            <a:pPr marL="12700" algn="r">
              <a:lnSpc>
                <a:spcPct val="150000"/>
              </a:lnSpc>
              <a:spcBef>
                <a:spcPts val="1075"/>
              </a:spcBef>
            </a:pPr>
            <a:r>
              <a:rPr lang="en-ES" sz="2400" spc="-50" dirty="0">
                <a:latin typeface="Arial"/>
                <a:cs typeface="Arial"/>
              </a:rPr>
              <a:t>6</a:t>
            </a:r>
          </a:p>
          <a:p>
            <a:pPr marL="12700" algn="r">
              <a:lnSpc>
                <a:spcPct val="150000"/>
              </a:lnSpc>
              <a:spcBef>
                <a:spcPts val="1075"/>
              </a:spcBef>
            </a:pPr>
            <a:r>
              <a:rPr lang="en-ES" sz="2400" spc="-50" dirty="0">
                <a:latin typeface="Arial"/>
                <a:cs typeface="Arial"/>
              </a:rPr>
              <a:t>7</a:t>
            </a:r>
          </a:p>
          <a:p>
            <a:pPr marL="12700" algn="r">
              <a:lnSpc>
                <a:spcPct val="150000"/>
              </a:lnSpc>
              <a:spcBef>
                <a:spcPts val="1075"/>
              </a:spcBef>
            </a:pPr>
            <a:r>
              <a:rPr lang="en-ES" sz="2400" spc="-50" dirty="0">
                <a:latin typeface="Arial"/>
                <a:cs typeface="Arial"/>
              </a:rPr>
              <a:t>8</a:t>
            </a:r>
            <a:endParaRPr lang="en-ES" sz="2400" dirty="0">
              <a:latin typeface="Arial"/>
              <a:cs typeface="Arial"/>
            </a:endParaRPr>
          </a:p>
        </p:txBody>
      </p:sp>
      <p:sp>
        <p:nvSpPr>
          <p:cNvPr id="8" name="object 4">
            <a:extLst>
              <a:ext uri="{FF2B5EF4-FFF2-40B4-BE49-F238E27FC236}">
                <a16:creationId xmlns:a16="http://schemas.microsoft.com/office/drawing/2014/main" id="{E44B1C62-7F35-7AC6-D5D5-E4F66E111C01}"/>
              </a:ext>
            </a:extLst>
          </p:cNvPr>
          <p:cNvSpPr txBox="1">
            <a:spLocks/>
          </p:cNvSpPr>
          <p:nvPr/>
        </p:nvSpPr>
        <p:spPr>
          <a:xfrm>
            <a:off x="896352" y="4322864"/>
            <a:ext cx="7364997" cy="995785"/>
          </a:xfrm>
          <a:prstGeom prst="rect">
            <a:avLst/>
          </a:prstGeom>
        </p:spPr>
        <p:txBody>
          <a:bodyPr vert="horz" wrap="square" lIns="0" tIns="71755" rIns="0" bIns="0" rtlCol="0">
            <a:spAutoFit/>
          </a:bodyPr>
          <a:lstStyle>
            <a:lvl1pPr>
              <a:defRPr sz="6000" b="1" i="0">
                <a:solidFill>
                  <a:schemeClr val="bg1"/>
                </a:solidFill>
                <a:latin typeface="Arial"/>
                <a:ea typeface="+mj-ea"/>
                <a:cs typeface="Arial"/>
              </a:defRPr>
            </a:lvl1pPr>
          </a:lstStyle>
          <a:p>
            <a:pPr marL="12700" marR="5080">
              <a:spcBef>
                <a:spcPts val="565"/>
              </a:spcBef>
              <a:tabLst>
                <a:tab pos="3965575" algn="l"/>
              </a:tabLst>
            </a:pPr>
            <a:r>
              <a:rPr lang="en-GB" b="0" spc="300" dirty="0">
                <a:solidFill>
                  <a:schemeClr val="tx1"/>
                </a:solidFill>
              </a:rPr>
              <a:t>Table of contents</a:t>
            </a:r>
            <a:endParaRPr lang="en-GB" spc="300" dirty="0">
              <a:solidFill>
                <a:schemeClr val="tx1"/>
              </a:solidFill>
            </a:endParaRPr>
          </a:p>
        </p:txBody>
      </p:sp>
      <p:cxnSp>
        <p:nvCxnSpPr>
          <p:cNvPr id="12" name="Straight Connector 11">
            <a:extLst>
              <a:ext uri="{FF2B5EF4-FFF2-40B4-BE49-F238E27FC236}">
                <a16:creationId xmlns:a16="http://schemas.microsoft.com/office/drawing/2014/main" id="{E01E5915-4EDA-1BC4-E9F9-9418E7034F7F}"/>
              </a:ext>
            </a:extLst>
          </p:cNvPr>
          <p:cNvCxnSpPr>
            <a:cxnSpLocks/>
          </p:cNvCxnSpPr>
          <p:nvPr/>
        </p:nvCxnSpPr>
        <p:spPr>
          <a:xfrm>
            <a:off x="2851150" y="6470357"/>
            <a:ext cx="7620000" cy="0"/>
          </a:xfrm>
          <a:prstGeom prst="line">
            <a:avLst/>
          </a:prstGeom>
          <a:ln cap="rnd">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F83E214-447A-2A1B-A90F-44BB834693F7}"/>
              </a:ext>
            </a:extLst>
          </p:cNvPr>
          <p:cNvCxnSpPr>
            <a:cxnSpLocks/>
          </p:cNvCxnSpPr>
          <p:nvPr/>
        </p:nvCxnSpPr>
        <p:spPr>
          <a:xfrm>
            <a:off x="5289550" y="7125718"/>
            <a:ext cx="5181600" cy="0"/>
          </a:xfrm>
          <a:prstGeom prst="line">
            <a:avLst/>
          </a:prstGeom>
          <a:ln cap="rnd">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CBC5DC0-3301-BE52-2C9E-01745455BEA3}"/>
              </a:ext>
            </a:extLst>
          </p:cNvPr>
          <p:cNvCxnSpPr>
            <a:cxnSpLocks/>
          </p:cNvCxnSpPr>
          <p:nvPr/>
        </p:nvCxnSpPr>
        <p:spPr>
          <a:xfrm>
            <a:off x="5746750" y="7774542"/>
            <a:ext cx="4724400" cy="0"/>
          </a:xfrm>
          <a:prstGeom prst="line">
            <a:avLst/>
          </a:prstGeom>
          <a:ln cap="rnd">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2BD0889-C49D-D661-88BD-B3D8A80D2A7C}"/>
              </a:ext>
            </a:extLst>
          </p:cNvPr>
          <p:cNvCxnSpPr>
            <a:cxnSpLocks/>
          </p:cNvCxnSpPr>
          <p:nvPr/>
        </p:nvCxnSpPr>
        <p:spPr>
          <a:xfrm>
            <a:off x="7499350" y="8418870"/>
            <a:ext cx="2971800" cy="0"/>
          </a:xfrm>
          <a:prstGeom prst="line">
            <a:avLst/>
          </a:prstGeom>
          <a:ln cap="rnd">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57C8889-BEB0-B913-A277-A665059B5537}"/>
              </a:ext>
            </a:extLst>
          </p:cNvPr>
          <p:cNvCxnSpPr>
            <a:cxnSpLocks/>
          </p:cNvCxnSpPr>
          <p:nvPr/>
        </p:nvCxnSpPr>
        <p:spPr>
          <a:xfrm>
            <a:off x="2622550" y="9063199"/>
            <a:ext cx="7848600" cy="0"/>
          </a:xfrm>
          <a:prstGeom prst="line">
            <a:avLst/>
          </a:prstGeom>
          <a:ln cap="rnd">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sp>
        <p:nvSpPr>
          <p:cNvPr id="28" name="object 4">
            <a:extLst>
              <a:ext uri="{FF2B5EF4-FFF2-40B4-BE49-F238E27FC236}">
                <a16:creationId xmlns:a16="http://schemas.microsoft.com/office/drawing/2014/main" id="{F4CB605D-6D42-FDA5-D88F-2B5CAC5FA147}"/>
              </a:ext>
            </a:extLst>
          </p:cNvPr>
          <p:cNvSpPr txBox="1"/>
          <p:nvPr/>
        </p:nvSpPr>
        <p:spPr>
          <a:xfrm>
            <a:off x="896352" y="5895025"/>
            <a:ext cx="8126998" cy="3908249"/>
          </a:xfrm>
          <a:prstGeom prst="rect">
            <a:avLst/>
          </a:prstGeom>
        </p:spPr>
        <p:txBody>
          <a:bodyPr vert="horz" wrap="square" lIns="0" tIns="125730" rIns="0" bIns="0" rtlCol="0">
            <a:spAutoFit/>
          </a:bodyPr>
          <a:lstStyle/>
          <a:p>
            <a:pPr marL="12700" algn="l">
              <a:lnSpc>
                <a:spcPct val="150000"/>
              </a:lnSpc>
              <a:spcBef>
                <a:spcPts val="990"/>
              </a:spcBef>
            </a:pPr>
            <a:r>
              <a:rPr lang="en-GB" sz="2400" spc="50" dirty="0">
                <a:latin typeface="Arial"/>
                <a:cs typeface="Arial"/>
              </a:rPr>
              <a:t>Introduction</a:t>
            </a:r>
          </a:p>
          <a:p>
            <a:pPr marL="12700" algn="l">
              <a:lnSpc>
                <a:spcPct val="150000"/>
              </a:lnSpc>
              <a:spcBef>
                <a:spcPts val="894"/>
              </a:spcBef>
            </a:pPr>
            <a:r>
              <a:rPr lang="en-GB" sz="2400" spc="50" dirty="0">
                <a:latin typeface="Arial"/>
                <a:cs typeface="Arial"/>
              </a:rPr>
              <a:t>Cost optimization in the cloud</a:t>
            </a:r>
          </a:p>
          <a:p>
            <a:pPr marL="12700" algn="l">
              <a:lnSpc>
                <a:spcPct val="150000"/>
              </a:lnSpc>
              <a:spcBef>
                <a:spcPts val="815"/>
              </a:spcBef>
            </a:pPr>
            <a:r>
              <a:rPr lang="en-GB" sz="2400" spc="50" dirty="0">
                <a:latin typeface="Arial"/>
                <a:cs typeface="Arial"/>
              </a:rPr>
              <a:t>Do your bills match your usage?</a:t>
            </a:r>
          </a:p>
          <a:p>
            <a:pPr marL="12700" algn="l">
              <a:lnSpc>
                <a:spcPct val="150000"/>
              </a:lnSpc>
              <a:spcBef>
                <a:spcPts val="815"/>
              </a:spcBef>
            </a:pPr>
            <a:r>
              <a:rPr lang="en-GB" sz="2400" spc="50" dirty="0">
                <a:latin typeface="Arial"/>
                <a:cs typeface="Arial"/>
              </a:rPr>
              <a:t>Benefits of AWS Cloud Viability Assessment</a:t>
            </a:r>
          </a:p>
          <a:p>
            <a:pPr marL="12700" algn="l">
              <a:lnSpc>
                <a:spcPct val="150000"/>
              </a:lnSpc>
              <a:spcBef>
                <a:spcPts val="815"/>
              </a:spcBef>
            </a:pPr>
            <a:r>
              <a:rPr lang="en-GB" sz="2400" spc="50" dirty="0">
                <a:latin typeface="Arial"/>
                <a:cs typeface="Arial"/>
              </a:rPr>
              <a:t>Why AWS</a:t>
            </a:r>
          </a:p>
          <a:p>
            <a:pPr marL="12700" algn="l">
              <a:lnSpc>
                <a:spcPct val="150000"/>
              </a:lnSpc>
              <a:spcBef>
                <a:spcPts val="815"/>
              </a:spcBef>
            </a:pPr>
            <a:r>
              <a:rPr lang="en-GB" sz="2400" spc="50" dirty="0">
                <a:latin typeface="Arial"/>
                <a:cs typeface="Arial"/>
              </a:rPr>
              <a:t>Get in touch</a:t>
            </a:r>
          </a:p>
        </p:txBody>
      </p:sp>
      <p:cxnSp>
        <p:nvCxnSpPr>
          <p:cNvPr id="13" name="Straight Connector 12">
            <a:extLst>
              <a:ext uri="{FF2B5EF4-FFF2-40B4-BE49-F238E27FC236}">
                <a16:creationId xmlns:a16="http://schemas.microsoft.com/office/drawing/2014/main" id="{CCE75B8F-5AD0-DF35-5C21-A8329E267BE2}"/>
              </a:ext>
            </a:extLst>
          </p:cNvPr>
          <p:cNvCxnSpPr>
            <a:cxnSpLocks/>
          </p:cNvCxnSpPr>
          <p:nvPr/>
        </p:nvCxnSpPr>
        <p:spPr>
          <a:xfrm>
            <a:off x="2851150" y="9728200"/>
            <a:ext cx="7620000" cy="0"/>
          </a:xfrm>
          <a:prstGeom prst="line">
            <a:avLst/>
          </a:prstGeom>
          <a:ln cap="rnd">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2">
            <a:extLst>
              <a:ext uri="{FF2B5EF4-FFF2-40B4-BE49-F238E27FC236}">
                <a16:creationId xmlns:a16="http://schemas.microsoft.com/office/drawing/2014/main" id="{539E1426-2DBE-418E-A7E6-C48480CA029E}"/>
              </a:ext>
            </a:extLst>
          </p:cNvPr>
          <p:cNvPicPr/>
          <p:nvPr/>
        </p:nvPicPr>
        <p:blipFill rotWithShape="1">
          <a:blip r:embed="rId3">
            <a:extLst>
              <a:ext uri="{28A0092B-C50C-407E-A947-70E740481C1C}">
                <a14:useLocalDpi xmlns:a14="http://schemas.microsoft.com/office/drawing/2010/main" val="0"/>
              </a:ext>
            </a:extLst>
          </a:blip>
          <a:srcRect t="2944" b="1514"/>
          <a:stretch/>
        </p:blipFill>
        <p:spPr>
          <a:xfrm>
            <a:off x="0" y="1"/>
            <a:ext cx="5876544" cy="10718800"/>
          </a:xfrm>
          <a:prstGeom prst="snip2DiagRect">
            <a:avLst/>
          </a:prstGeom>
        </p:spPr>
      </p:pic>
      <p:sp>
        <p:nvSpPr>
          <p:cNvPr id="4" name="object 4"/>
          <p:cNvSpPr txBox="1"/>
          <p:nvPr/>
        </p:nvSpPr>
        <p:spPr>
          <a:xfrm>
            <a:off x="6805891" y="4013200"/>
            <a:ext cx="7475259" cy="5946243"/>
          </a:xfrm>
          <a:prstGeom prst="rect">
            <a:avLst/>
          </a:prstGeom>
        </p:spPr>
        <p:txBody>
          <a:bodyPr vert="horz" wrap="square" lIns="0" tIns="12700" rIns="0" bIns="0" rtlCol="0">
            <a:spAutoFit/>
          </a:bodyPr>
          <a:lstStyle/>
          <a:p>
            <a:pPr marL="12700" marR="5080">
              <a:lnSpc>
                <a:spcPct val="120000"/>
              </a:lnSpc>
              <a:spcBef>
                <a:spcPts val="100"/>
              </a:spcBef>
            </a:pPr>
            <a:r>
              <a:rPr lang="en-GB" sz="1600" spc="50" dirty="0">
                <a:latin typeface="Arial"/>
                <a:cs typeface="Arial"/>
              </a:rPr>
              <a:t>By migrating your enterprise workloads like Microsoft, VMware, Oracle, or SAP to the AWS Cloud, organizations across the globe are maximizing price-to-performance and reaping the benefits of modernization.</a:t>
            </a:r>
          </a:p>
          <a:p>
            <a:pPr marL="12700" marR="5080">
              <a:lnSpc>
                <a:spcPct val="120000"/>
              </a:lnSpc>
              <a:spcBef>
                <a:spcPts val="100"/>
              </a:spcBef>
            </a:pPr>
            <a:endParaRPr lang="en-GB" sz="1600" spc="50" dirty="0">
              <a:latin typeface="Arial"/>
              <a:cs typeface="Arial"/>
            </a:endParaRPr>
          </a:p>
          <a:p>
            <a:pPr marL="12700" marR="5080">
              <a:lnSpc>
                <a:spcPct val="120000"/>
              </a:lnSpc>
              <a:spcBef>
                <a:spcPts val="100"/>
              </a:spcBef>
            </a:pPr>
            <a:r>
              <a:rPr lang="en-GB" sz="1600" spc="50" dirty="0">
                <a:latin typeface="Arial"/>
                <a:cs typeface="Arial"/>
              </a:rPr>
              <a:t>Our Cloud Viability Assessment shows you how to save on third party licensing costs and run your resources more efficiently. The assessment will enable you to model your deployment options using your existing licensing entitlements and reduce costs at an average of 36% in the process.</a:t>
            </a:r>
          </a:p>
          <a:p>
            <a:pPr marL="12700" marR="5080">
              <a:lnSpc>
                <a:spcPct val="120000"/>
              </a:lnSpc>
              <a:spcBef>
                <a:spcPts val="100"/>
              </a:spcBef>
            </a:pPr>
            <a:endParaRPr lang="en-GB" sz="1600" spc="50" dirty="0">
              <a:latin typeface="Arial"/>
              <a:cs typeface="Arial"/>
            </a:endParaRPr>
          </a:p>
          <a:p>
            <a:pPr marL="12700" marR="5080">
              <a:lnSpc>
                <a:spcPct val="120000"/>
              </a:lnSpc>
              <a:spcBef>
                <a:spcPts val="100"/>
              </a:spcBef>
            </a:pPr>
            <a:r>
              <a:rPr lang="en-GB" sz="1600" spc="50" dirty="0">
                <a:latin typeface="Arial"/>
                <a:cs typeface="Arial"/>
              </a:rPr>
              <a:t>Third party analysis of 300 AWS Assessments over 2021 shows that on average customers can save 77% on Windows Server licensing and 45% on SQL Core licensing cost (when migrated to Dedicated Hosts in AWS). It also showed that the first party licenses cost represent on average 3 times the compute, storage, and networking cost on AWS. Licensing costs are a significant part of the total IT environment and need to be taken into consideration when costs are important in the migration to the cloud.' The Assessment results can help you build an effective business case for migration while providing flexible licensing options such as license included or Bring Your Own License (BYOL), saving your customer money and tailoring an environment specific to their needs.</a:t>
            </a:r>
          </a:p>
        </p:txBody>
      </p:sp>
      <p:sp>
        <p:nvSpPr>
          <p:cNvPr id="9" name="object 4">
            <a:extLst>
              <a:ext uri="{FF2B5EF4-FFF2-40B4-BE49-F238E27FC236}">
                <a16:creationId xmlns:a16="http://schemas.microsoft.com/office/drawing/2014/main" id="{91672746-A396-C0F6-25AB-16B78CF464D5}"/>
              </a:ext>
            </a:extLst>
          </p:cNvPr>
          <p:cNvSpPr txBox="1">
            <a:spLocks/>
          </p:cNvSpPr>
          <p:nvPr/>
        </p:nvSpPr>
        <p:spPr>
          <a:xfrm>
            <a:off x="6785666" y="1422400"/>
            <a:ext cx="6352484" cy="1919115"/>
          </a:xfrm>
          <a:prstGeom prst="rect">
            <a:avLst/>
          </a:prstGeom>
        </p:spPr>
        <p:txBody>
          <a:bodyPr vert="horz" wrap="square" lIns="0" tIns="71755" rIns="0" bIns="0" rtlCol="0">
            <a:spAutoFit/>
          </a:bodyPr>
          <a:lstStyle>
            <a:lvl1pPr>
              <a:defRPr sz="6000" b="1" i="0">
                <a:solidFill>
                  <a:schemeClr val="bg1"/>
                </a:solidFill>
                <a:latin typeface="Arial"/>
                <a:ea typeface="+mj-ea"/>
                <a:cs typeface="Arial"/>
              </a:defRPr>
            </a:lvl1pPr>
          </a:lstStyle>
          <a:p>
            <a:pPr marL="12700" marR="5080">
              <a:spcBef>
                <a:spcPts val="565"/>
              </a:spcBef>
              <a:tabLst>
                <a:tab pos="3965575" algn="l"/>
              </a:tabLst>
            </a:pPr>
            <a:r>
              <a:rPr lang="en-GB" b="0" spc="300" dirty="0">
                <a:solidFill>
                  <a:schemeClr val="tx1"/>
                </a:solidFill>
              </a:rPr>
              <a:t>Right-size your environment</a:t>
            </a:r>
            <a:endParaRPr lang="en-GB" spc="300" dirty="0">
              <a:solidFill>
                <a:schemeClr val="tx1"/>
              </a:solidFill>
            </a:endParaRPr>
          </a:p>
        </p:txBody>
      </p:sp>
      <p:sp>
        <p:nvSpPr>
          <p:cNvPr id="2" name="object 4">
            <a:extLst>
              <a:ext uri="{FF2B5EF4-FFF2-40B4-BE49-F238E27FC236}">
                <a16:creationId xmlns:a16="http://schemas.microsoft.com/office/drawing/2014/main" id="{EDC18E78-7A0C-244F-2D84-C2E2B3AC7553}"/>
              </a:ext>
            </a:extLst>
          </p:cNvPr>
          <p:cNvSpPr txBox="1"/>
          <p:nvPr/>
        </p:nvSpPr>
        <p:spPr>
          <a:xfrm>
            <a:off x="6785666" y="10504767"/>
            <a:ext cx="7274543" cy="214033"/>
          </a:xfrm>
          <a:prstGeom prst="rect">
            <a:avLst/>
          </a:prstGeom>
        </p:spPr>
        <p:txBody>
          <a:bodyPr vert="horz" wrap="square" lIns="0" tIns="12700" rIns="0" bIns="0" rtlCol="0">
            <a:spAutoFit/>
          </a:bodyPr>
          <a:lstStyle/>
          <a:p>
            <a:pPr marL="12700" marR="5080">
              <a:lnSpc>
                <a:spcPct val="120000"/>
              </a:lnSpc>
              <a:spcBef>
                <a:spcPts val="100"/>
              </a:spcBef>
            </a:pPr>
            <a:r>
              <a:rPr lang="en-GB" sz="1200" i="1" spc="50" dirty="0">
                <a:latin typeface="Arial"/>
                <a:cs typeface="Arial"/>
              </a:rPr>
              <a:t>Source: </a:t>
            </a:r>
            <a:r>
              <a:rPr lang="en-GB" sz="1200" i="1" spc="50" baseline="30000" dirty="0">
                <a:latin typeface="Arial"/>
                <a:cs typeface="Arial"/>
              </a:rPr>
              <a:t>1 </a:t>
            </a:r>
            <a:r>
              <a:rPr lang="en-GB" sz="1200" i="1" spc="50" dirty="0">
                <a:latin typeface="Arial"/>
                <a:cs typeface="Arial"/>
              </a:rPr>
              <a:t>2022 Evolve Cloud Services; analysis of 300 detailed OLA assessments in 2021.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object 2">
            <a:extLst>
              <a:ext uri="{FF2B5EF4-FFF2-40B4-BE49-F238E27FC236}">
                <a16:creationId xmlns:a16="http://schemas.microsoft.com/office/drawing/2014/main" id="{C72D0E84-8068-DF56-9811-092227A5B3C3}"/>
              </a:ext>
            </a:extLst>
          </p:cNvPr>
          <p:cNvSpPr/>
          <p:nvPr/>
        </p:nvSpPr>
        <p:spPr>
          <a:xfrm>
            <a:off x="0" y="0"/>
            <a:ext cx="15760700" cy="3093937"/>
          </a:xfrm>
          <a:custGeom>
            <a:avLst/>
            <a:gdLst/>
            <a:ahLst/>
            <a:cxnLst/>
            <a:rect l="l" t="t" r="r" b="b"/>
            <a:pathLst>
              <a:path w="15754350" h="3470275">
                <a:moveTo>
                  <a:pt x="15754350" y="0"/>
                </a:moveTo>
                <a:lnTo>
                  <a:pt x="0" y="0"/>
                </a:lnTo>
                <a:lnTo>
                  <a:pt x="0" y="3469855"/>
                </a:lnTo>
                <a:lnTo>
                  <a:pt x="15754350" y="3469855"/>
                </a:lnTo>
                <a:lnTo>
                  <a:pt x="15754350" y="0"/>
                </a:lnTo>
                <a:close/>
              </a:path>
            </a:pathLst>
          </a:custGeom>
          <a:blipFill>
            <a:blip r:embed="rId3">
              <a:extLst>
                <a:ext uri="{28A0092B-C50C-407E-A947-70E740481C1C}">
                  <a14:useLocalDpi xmlns:a14="http://schemas.microsoft.com/office/drawing/2010/main" val="0"/>
                </a:ext>
              </a:extLst>
            </a:blip>
            <a:srcRect/>
            <a:stretch>
              <a:fillRect t="-93398" b="-93398"/>
            </a:stretch>
          </a:blipFill>
        </p:spPr>
        <p:txBody>
          <a:bodyPr wrap="square" lIns="0" tIns="0" rIns="0" bIns="0" rtlCol="0"/>
          <a:lstStyle/>
          <a:p>
            <a:endParaRPr dirty="0"/>
          </a:p>
        </p:txBody>
      </p:sp>
      <p:sp>
        <p:nvSpPr>
          <p:cNvPr id="40" name="object 4">
            <a:extLst>
              <a:ext uri="{FF2B5EF4-FFF2-40B4-BE49-F238E27FC236}">
                <a16:creationId xmlns:a16="http://schemas.microsoft.com/office/drawing/2014/main" id="{CE190625-F2D6-C982-6614-93E857F7E869}"/>
              </a:ext>
            </a:extLst>
          </p:cNvPr>
          <p:cNvSpPr txBox="1">
            <a:spLocks/>
          </p:cNvSpPr>
          <p:nvPr/>
        </p:nvSpPr>
        <p:spPr>
          <a:xfrm>
            <a:off x="939801" y="704348"/>
            <a:ext cx="6559550" cy="1919115"/>
          </a:xfrm>
          <a:prstGeom prst="rect">
            <a:avLst/>
          </a:prstGeom>
        </p:spPr>
        <p:txBody>
          <a:bodyPr vert="horz" wrap="square" lIns="0" tIns="71755" rIns="0" bIns="0" rtlCol="0">
            <a:spAutoFit/>
          </a:bodyPr>
          <a:lstStyle>
            <a:lvl1pPr>
              <a:defRPr sz="6000" b="1" i="0">
                <a:solidFill>
                  <a:schemeClr val="bg1"/>
                </a:solidFill>
                <a:latin typeface="Arial"/>
                <a:ea typeface="+mj-ea"/>
                <a:cs typeface="Arial"/>
              </a:defRPr>
            </a:lvl1pPr>
          </a:lstStyle>
          <a:p>
            <a:pPr marL="12700" marR="5080">
              <a:spcBef>
                <a:spcPts val="565"/>
              </a:spcBef>
              <a:tabLst>
                <a:tab pos="3965575" algn="l"/>
              </a:tabLst>
            </a:pPr>
            <a:r>
              <a:rPr lang="en-GB" b="0" spc="300" dirty="0"/>
              <a:t>Cost optimization in the cloud</a:t>
            </a:r>
            <a:endParaRPr lang="en-GB" spc="300" dirty="0"/>
          </a:p>
        </p:txBody>
      </p:sp>
      <p:sp>
        <p:nvSpPr>
          <p:cNvPr id="2" name="object 4">
            <a:extLst>
              <a:ext uri="{FF2B5EF4-FFF2-40B4-BE49-F238E27FC236}">
                <a16:creationId xmlns:a16="http://schemas.microsoft.com/office/drawing/2014/main" id="{9C935650-1122-1824-3368-82E46F289EAC}"/>
              </a:ext>
            </a:extLst>
          </p:cNvPr>
          <p:cNvSpPr txBox="1"/>
          <p:nvPr/>
        </p:nvSpPr>
        <p:spPr>
          <a:xfrm>
            <a:off x="915986" y="3937000"/>
            <a:ext cx="6811963" cy="6845464"/>
          </a:xfrm>
          <a:prstGeom prst="rect">
            <a:avLst/>
          </a:prstGeom>
        </p:spPr>
        <p:txBody>
          <a:bodyPr vert="horz" wrap="square" lIns="0" tIns="12700" rIns="0" bIns="0" rtlCol="0">
            <a:spAutoFit/>
          </a:bodyPr>
          <a:lstStyle/>
          <a:p>
            <a:pPr marL="12700" marR="5080">
              <a:lnSpc>
                <a:spcPct val="120000"/>
              </a:lnSpc>
              <a:spcBef>
                <a:spcPts val="100"/>
              </a:spcBef>
            </a:pPr>
            <a:r>
              <a:rPr lang="en-GB" sz="1600" spc="50" dirty="0">
                <a:latin typeface="Arial"/>
                <a:cs typeface="Arial"/>
              </a:rPr>
              <a:t>Alongside access to best-in-class technologies, increased scalability, and security, cost reduction is a persistent and universal driver behind cloud adoption. The idea of shaking off the expenditure that comes with traditional on-premises infrastructures is an attractive proposition for organizations of all sizes across every industry.</a:t>
            </a:r>
          </a:p>
          <a:p>
            <a:pPr marL="12700" marR="5080">
              <a:lnSpc>
                <a:spcPct val="120000"/>
              </a:lnSpc>
              <a:spcBef>
                <a:spcPts val="100"/>
              </a:spcBef>
            </a:pPr>
            <a:endParaRPr lang="en-GB" sz="1600" spc="50" dirty="0">
              <a:latin typeface="Arial"/>
              <a:cs typeface="Arial"/>
            </a:endParaRPr>
          </a:p>
          <a:p>
            <a:pPr marL="12700" marR="5080">
              <a:lnSpc>
                <a:spcPct val="120000"/>
              </a:lnSpc>
              <a:spcBef>
                <a:spcPts val="100"/>
              </a:spcBef>
            </a:pPr>
            <a:r>
              <a:rPr lang="en-GB" sz="1600" spc="50" dirty="0">
                <a:latin typeface="Arial"/>
                <a:cs typeface="Arial"/>
              </a:rPr>
              <a:t>Whether it is budget-consuming maintenance that is hurting your bottom line, purchasing expensive hardware, or paying upfront for extra server resources - costs can accumulate fast. That is why increasing numbers of companies are looking to the cloud to optimize their finances.</a:t>
            </a:r>
          </a:p>
          <a:p>
            <a:pPr marL="12700" marR="5080">
              <a:lnSpc>
                <a:spcPct val="120000"/>
              </a:lnSpc>
              <a:spcBef>
                <a:spcPts val="100"/>
              </a:spcBef>
            </a:pPr>
            <a:r>
              <a:rPr lang="en-GB" sz="1600" spc="50" dirty="0">
                <a:latin typeface="Arial"/>
                <a:cs typeface="Arial"/>
              </a:rPr>
              <a:t>AWS offers different pricing models to suit your needs, such as the ability to match capacity to demand, as well as the ability to identify and correct resource wastage.</a:t>
            </a:r>
          </a:p>
          <a:p>
            <a:pPr marL="12700" marR="5080">
              <a:lnSpc>
                <a:spcPct val="120000"/>
              </a:lnSpc>
              <a:spcBef>
                <a:spcPts val="100"/>
              </a:spcBef>
            </a:pPr>
            <a:endParaRPr lang="en-GB" sz="1600" spc="50" dirty="0">
              <a:latin typeface="Arial"/>
              <a:cs typeface="Arial"/>
            </a:endParaRPr>
          </a:p>
          <a:p>
            <a:pPr marL="12700" marR="5080">
              <a:lnSpc>
                <a:spcPct val="120000"/>
              </a:lnSpc>
              <a:spcBef>
                <a:spcPts val="100"/>
              </a:spcBef>
            </a:pPr>
            <a:r>
              <a:rPr lang="en-GB" sz="1600" spc="50" dirty="0">
                <a:latin typeface="Arial"/>
                <a:cs typeface="Arial"/>
              </a:rPr>
              <a:t>However, even with these resources at hand, cost optimization has repeatedly been ranked as the top cloud initiative for businesses for half a decade. This is in many ways unsurprising, after all, what business does not prioritize cost reduction? It does, however, speak to the challenges organizations face when attempting to keep costs low and the constant need to discover inventive ways of doing so. One often overlooked area where money can be saved is in license optimization for third-party software.</a:t>
            </a:r>
          </a:p>
        </p:txBody>
      </p:sp>
      <p:pic>
        <p:nvPicPr>
          <p:cNvPr id="3" name="object 2">
            <a:extLst>
              <a:ext uri="{FF2B5EF4-FFF2-40B4-BE49-F238E27FC236}">
                <a16:creationId xmlns:a16="http://schemas.microsoft.com/office/drawing/2014/main" id="{D18F2648-9899-71B8-C015-1AD25A167904}"/>
              </a:ext>
            </a:extLst>
          </p:cNvPr>
          <p:cNvPicPr/>
          <p:nvPr/>
        </p:nvPicPr>
        <p:blipFill rotWithShape="1">
          <a:blip r:embed="rId4">
            <a:extLst>
              <a:ext uri="{28A0092B-C50C-407E-A947-70E740481C1C}">
                <a14:useLocalDpi xmlns:a14="http://schemas.microsoft.com/office/drawing/2010/main" val="0"/>
              </a:ext>
            </a:extLst>
          </a:blip>
          <a:srcRect l="7983" t="8497" r="7983" b="8497"/>
          <a:stretch/>
        </p:blipFill>
        <p:spPr>
          <a:xfrm>
            <a:off x="8794750" y="3798285"/>
            <a:ext cx="6965950" cy="6880777"/>
          </a:xfrm>
          <a:prstGeom prst="snip2Diag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bject 2">
            <a:extLst>
              <a:ext uri="{FF2B5EF4-FFF2-40B4-BE49-F238E27FC236}">
                <a16:creationId xmlns:a16="http://schemas.microsoft.com/office/drawing/2014/main" id="{5B70F1CD-0E55-3816-9976-EDC55113A633}"/>
              </a:ext>
            </a:extLst>
          </p:cNvPr>
          <p:cNvSpPr/>
          <p:nvPr/>
        </p:nvSpPr>
        <p:spPr>
          <a:xfrm>
            <a:off x="0" y="0"/>
            <a:ext cx="15760700" cy="3093937"/>
          </a:xfrm>
          <a:custGeom>
            <a:avLst/>
            <a:gdLst/>
            <a:ahLst/>
            <a:cxnLst/>
            <a:rect l="l" t="t" r="r" b="b"/>
            <a:pathLst>
              <a:path w="15754350" h="3470275">
                <a:moveTo>
                  <a:pt x="15754350" y="0"/>
                </a:moveTo>
                <a:lnTo>
                  <a:pt x="0" y="0"/>
                </a:lnTo>
                <a:lnTo>
                  <a:pt x="0" y="3469855"/>
                </a:lnTo>
                <a:lnTo>
                  <a:pt x="15754350" y="3469855"/>
                </a:lnTo>
                <a:lnTo>
                  <a:pt x="15754350" y="0"/>
                </a:lnTo>
                <a:close/>
              </a:path>
            </a:pathLst>
          </a:custGeom>
          <a:blipFill>
            <a:blip r:embed="rId3">
              <a:extLst>
                <a:ext uri="{28A0092B-C50C-407E-A947-70E740481C1C}">
                  <a14:useLocalDpi xmlns:a14="http://schemas.microsoft.com/office/drawing/2010/main" val="0"/>
                </a:ext>
              </a:extLst>
            </a:blip>
            <a:srcRect/>
            <a:stretch>
              <a:fillRect t="-91029" r="-989" b="-98600"/>
            </a:stretch>
          </a:blipFill>
        </p:spPr>
        <p:txBody>
          <a:bodyPr wrap="square" lIns="0" tIns="0" rIns="0" bIns="0" rtlCol="0"/>
          <a:lstStyle/>
          <a:p>
            <a:endParaRPr dirty="0"/>
          </a:p>
        </p:txBody>
      </p:sp>
      <p:sp>
        <p:nvSpPr>
          <p:cNvPr id="3" name="object 4">
            <a:extLst>
              <a:ext uri="{FF2B5EF4-FFF2-40B4-BE49-F238E27FC236}">
                <a16:creationId xmlns:a16="http://schemas.microsoft.com/office/drawing/2014/main" id="{6D15541A-F3D4-8914-A9D8-6039A0D56566}"/>
              </a:ext>
            </a:extLst>
          </p:cNvPr>
          <p:cNvSpPr txBox="1">
            <a:spLocks/>
          </p:cNvSpPr>
          <p:nvPr/>
        </p:nvSpPr>
        <p:spPr>
          <a:xfrm>
            <a:off x="939801" y="704348"/>
            <a:ext cx="7321550" cy="1919115"/>
          </a:xfrm>
          <a:prstGeom prst="rect">
            <a:avLst/>
          </a:prstGeom>
        </p:spPr>
        <p:txBody>
          <a:bodyPr vert="horz" wrap="square" lIns="0" tIns="71755" rIns="0" bIns="0" rtlCol="0">
            <a:spAutoFit/>
          </a:bodyPr>
          <a:lstStyle>
            <a:lvl1pPr>
              <a:defRPr sz="6000" b="1" i="0">
                <a:solidFill>
                  <a:schemeClr val="bg1"/>
                </a:solidFill>
                <a:latin typeface="Arial"/>
                <a:ea typeface="+mj-ea"/>
                <a:cs typeface="Arial"/>
              </a:defRPr>
            </a:lvl1pPr>
          </a:lstStyle>
          <a:p>
            <a:pPr marL="12700" marR="5080">
              <a:spcBef>
                <a:spcPts val="565"/>
              </a:spcBef>
              <a:tabLst>
                <a:tab pos="3965575" algn="l"/>
              </a:tabLst>
            </a:pPr>
            <a:r>
              <a:rPr lang="en-GB" b="0" spc="300" dirty="0"/>
              <a:t>Do your bills  match your usage?</a:t>
            </a:r>
            <a:endParaRPr lang="en-GB" spc="300" dirty="0"/>
          </a:p>
        </p:txBody>
      </p:sp>
      <p:sp>
        <p:nvSpPr>
          <p:cNvPr id="4" name="object 4">
            <a:extLst>
              <a:ext uri="{FF2B5EF4-FFF2-40B4-BE49-F238E27FC236}">
                <a16:creationId xmlns:a16="http://schemas.microsoft.com/office/drawing/2014/main" id="{3FA75B43-3176-6E85-9F04-B72E8553F789}"/>
              </a:ext>
            </a:extLst>
          </p:cNvPr>
          <p:cNvSpPr txBox="1"/>
          <p:nvPr/>
        </p:nvSpPr>
        <p:spPr>
          <a:xfrm>
            <a:off x="915986" y="3937000"/>
            <a:ext cx="9250364" cy="5913798"/>
          </a:xfrm>
          <a:prstGeom prst="rect">
            <a:avLst/>
          </a:prstGeom>
        </p:spPr>
        <p:txBody>
          <a:bodyPr vert="horz" wrap="square" lIns="0" tIns="12700" rIns="0" bIns="0" rtlCol="0">
            <a:spAutoFit/>
          </a:bodyPr>
          <a:lstStyle/>
          <a:p>
            <a:pPr marL="12700" marR="5080">
              <a:lnSpc>
                <a:spcPct val="120000"/>
              </a:lnSpc>
              <a:spcBef>
                <a:spcPts val="100"/>
              </a:spcBef>
            </a:pPr>
            <a:r>
              <a:rPr lang="en-GB" sz="3200" spc="50" dirty="0">
                <a:latin typeface="Arial"/>
                <a:cs typeface="Arial"/>
              </a:rPr>
              <a:t>55% of businesses rank understanding the implications of licensing costs as the biggest-software related challenge in the cloud. This is why it is best to evaluate your current cost vs usage before migration begins - you will only need to worry about it later if you don’t!</a:t>
            </a:r>
          </a:p>
          <a:p>
            <a:pPr marL="12700" marR="5080">
              <a:lnSpc>
                <a:spcPct val="120000"/>
              </a:lnSpc>
              <a:spcBef>
                <a:spcPts val="100"/>
              </a:spcBef>
            </a:pPr>
            <a:endParaRPr lang="en-GB" sz="2800" spc="50" dirty="0">
              <a:latin typeface="Arial"/>
              <a:cs typeface="Arial"/>
            </a:endParaRPr>
          </a:p>
          <a:p>
            <a:pPr marL="12700" marR="5080">
              <a:lnSpc>
                <a:spcPct val="120000"/>
              </a:lnSpc>
              <a:spcBef>
                <a:spcPts val="100"/>
              </a:spcBef>
            </a:pPr>
            <a:r>
              <a:rPr lang="en-GB" sz="2000" spc="50" dirty="0">
                <a:latin typeface="Arial"/>
                <a:cs typeface="Arial"/>
              </a:rPr>
              <a:t>The Cloud Viability Assessment enables businesses to assess and optimize current on-premises and cloud environments, based on actual resource utilization, third-party licensing, and application dependencies. This allows you to build a migration and licensing strategy to unlock cost savings when you transition to AWS.</a:t>
            </a:r>
          </a:p>
        </p:txBody>
      </p:sp>
      <p:pic>
        <p:nvPicPr>
          <p:cNvPr id="7" name="object 2">
            <a:extLst>
              <a:ext uri="{FF2B5EF4-FFF2-40B4-BE49-F238E27FC236}">
                <a16:creationId xmlns:a16="http://schemas.microsoft.com/office/drawing/2014/main" id="{6C817C97-4FBB-F944-AA42-A01FE8D4B11A}"/>
              </a:ext>
            </a:extLst>
          </p:cNvPr>
          <p:cNvPicPr/>
          <p:nvPr/>
        </p:nvPicPr>
        <p:blipFill>
          <a:blip r:embed="rId4">
            <a:extLst>
              <a:ext uri="{28A0092B-C50C-407E-A947-70E740481C1C}">
                <a14:useLocalDpi xmlns:a14="http://schemas.microsoft.com/office/drawing/2010/main" val="0"/>
              </a:ext>
            </a:extLst>
          </a:blip>
          <a:srcRect l="22616" r="22616"/>
          <a:stretch/>
        </p:blipFill>
        <p:spPr>
          <a:xfrm>
            <a:off x="11461750" y="3798285"/>
            <a:ext cx="2819400" cy="6880777"/>
          </a:xfrm>
          <a:prstGeom prst="snip2Diag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bject 2">
            <a:extLst>
              <a:ext uri="{FF2B5EF4-FFF2-40B4-BE49-F238E27FC236}">
                <a16:creationId xmlns:a16="http://schemas.microsoft.com/office/drawing/2014/main" id="{5B70F1CD-0E55-3816-9976-EDC55113A633}"/>
              </a:ext>
            </a:extLst>
          </p:cNvPr>
          <p:cNvSpPr/>
          <p:nvPr/>
        </p:nvSpPr>
        <p:spPr>
          <a:xfrm>
            <a:off x="0" y="0"/>
            <a:ext cx="15760700" cy="3093937"/>
          </a:xfrm>
          <a:custGeom>
            <a:avLst/>
            <a:gdLst/>
            <a:ahLst/>
            <a:cxnLst/>
            <a:rect l="l" t="t" r="r" b="b"/>
            <a:pathLst>
              <a:path w="15754350" h="3470275">
                <a:moveTo>
                  <a:pt x="15754350" y="0"/>
                </a:moveTo>
                <a:lnTo>
                  <a:pt x="0" y="0"/>
                </a:lnTo>
                <a:lnTo>
                  <a:pt x="0" y="3469855"/>
                </a:lnTo>
                <a:lnTo>
                  <a:pt x="15754350" y="3469855"/>
                </a:lnTo>
                <a:lnTo>
                  <a:pt x="15754350" y="0"/>
                </a:lnTo>
                <a:close/>
              </a:path>
            </a:pathLst>
          </a:custGeom>
          <a:blipFill>
            <a:blip r:embed="rId3">
              <a:extLst>
                <a:ext uri="{28A0092B-C50C-407E-A947-70E740481C1C}">
                  <a14:useLocalDpi xmlns:a14="http://schemas.microsoft.com/office/drawing/2010/main" val="0"/>
                </a:ext>
              </a:extLst>
            </a:blip>
            <a:srcRect/>
            <a:stretch>
              <a:fillRect t="-89612" b="-97184"/>
            </a:stretch>
          </a:blipFill>
        </p:spPr>
        <p:txBody>
          <a:bodyPr wrap="square" lIns="0" tIns="0" rIns="0" bIns="0" rtlCol="0"/>
          <a:lstStyle/>
          <a:p>
            <a:endParaRPr dirty="0"/>
          </a:p>
        </p:txBody>
      </p:sp>
      <p:sp>
        <p:nvSpPr>
          <p:cNvPr id="3" name="object 4">
            <a:extLst>
              <a:ext uri="{FF2B5EF4-FFF2-40B4-BE49-F238E27FC236}">
                <a16:creationId xmlns:a16="http://schemas.microsoft.com/office/drawing/2014/main" id="{6D15541A-F3D4-8914-A9D8-6039A0D56566}"/>
              </a:ext>
            </a:extLst>
          </p:cNvPr>
          <p:cNvSpPr txBox="1">
            <a:spLocks/>
          </p:cNvSpPr>
          <p:nvPr/>
        </p:nvSpPr>
        <p:spPr>
          <a:xfrm>
            <a:off x="939800" y="704348"/>
            <a:ext cx="9836149" cy="1919115"/>
          </a:xfrm>
          <a:prstGeom prst="rect">
            <a:avLst/>
          </a:prstGeom>
        </p:spPr>
        <p:txBody>
          <a:bodyPr vert="horz" wrap="square" lIns="0" tIns="71755" rIns="0" bIns="0" rtlCol="0">
            <a:spAutoFit/>
          </a:bodyPr>
          <a:lstStyle>
            <a:lvl1pPr>
              <a:defRPr sz="6000" b="1" i="0">
                <a:solidFill>
                  <a:schemeClr val="bg1"/>
                </a:solidFill>
                <a:latin typeface="Arial"/>
                <a:ea typeface="+mj-ea"/>
                <a:cs typeface="Arial"/>
              </a:defRPr>
            </a:lvl1pPr>
          </a:lstStyle>
          <a:p>
            <a:pPr marL="12700" marR="5080">
              <a:spcBef>
                <a:spcPts val="565"/>
              </a:spcBef>
              <a:tabLst>
                <a:tab pos="3965575" algn="l"/>
              </a:tabLst>
            </a:pPr>
            <a:r>
              <a:rPr lang="en-GB" b="0" spc="300" dirty="0"/>
              <a:t>Benefits of AWS Cloud Viability Assessment</a:t>
            </a:r>
            <a:endParaRPr lang="en-GB" spc="300" dirty="0"/>
          </a:p>
        </p:txBody>
      </p:sp>
      <p:sp>
        <p:nvSpPr>
          <p:cNvPr id="20" name="Rounded Rectangle 19">
            <a:extLst>
              <a:ext uri="{FF2B5EF4-FFF2-40B4-BE49-F238E27FC236}">
                <a16:creationId xmlns:a16="http://schemas.microsoft.com/office/drawing/2014/main" id="{C6DBDCF6-04E7-D6BB-30AA-C21491470814}"/>
              </a:ext>
            </a:extLst>
          </p:cNvPr>
          <p:cNvSpPr/>
          <p:nvPr/>
        </p:nvSpPr>
        <p:spPr>
          <a:xfrm>
            <a:off x="880975" y="3932824"/>
            <a:ext cx="4256175" cy="6709776"/>
          </a:xfrm>
          <a:prstGeom prst="roundRect">
            <a:avLst>
              <a:gd name="adj" fmla="val 5898"/>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a:p>
        </p:txBody>
      </p:sp>
      <p:sp>
        <p:nvSpPr>
          <p:cNvPr id="23" name="object 6">
            <a:extLst>
              <a:ext uri="{FF2B5EF4-FFF2-40B4-BE49-F238E27FC236}">
                <a16:creationId xmlns:a16="http://schemas.microsoft.com/office/drawing/2014/main" id="{E0A68592-AE34-18E4-2D56-68021834ABC7}"/>
              </a:ext>
            </a:extLst>
          </p:cNvPr>
          <p:cNvSpPr txBox="1"/>
          <p:nvPr/>
        </p:nvSpPr>
        <p:spPr>
          <a:xfrm>
            <a:off x="1327150" y="5234322"/>
            <a:ext cx="3200399" cy="4853252"/>
          </a:xfrm>
          <a:prstGeom prst="rect">
            <a:avLst/>
          </a:prstGeom>
        </p:spPr>
        <p:txBody>
          <a:bodyPr vert="horz" wrap="square" lIns="0" tIns="28575" rIns="0" bIns="0" rtlCol="0">
            <a:spAutoFit/>
          </a:bodyPr>
          <a:lstStyle/>
          <a:p>
            <a:pPr marL="12700" marR="158750">
              <a:lnSpc>
                <a:spcPct val="120000"/>
              </a:lnSpc>
              <a:spcBef>
                <a:spcPts val="225"/>
              </a:spcBef>
            </a:pPr>
            <a:r>
              <a:rPr lang="en-GB" sz="2000" b="1" spc="50" dirty="0">
                <a:solidFill>
                  <a:srgbClr val="232E3D"/>
                </a:solidFill>
                <a:latin typeface="Arial"/>
                <a:cs typeface="Arial"/>
              </a:rPr>
              <a:t>Right-size your resources</a:t>
            </a:r>
          </a:p>
          <a:p>
            <a:pPr marL="12700" marR="158750">
              <a:lnSpc>
                <a:spcPct val="120000"/>
              </a:lnSpc>
              <a:spcBef>
                <a:spcPts val="225"/>
              </a:spcBef>
            </a:pPr>
            <a:endParaRPr lang="en-GB" sz="500" b="1" spc="50" dirty="0">
              <a:solidFill>
                <a:srgbClr val="232E3D"/>
              </a:solidFill>
              <a:latin typeface="Arial"/>
              <a:cs typeface="Arial"/>
            </a:endParaRPr>
          </a:p>
          <a:p>
            <a:pPr marL="12700" marR="5080">
              <a:lnSpc>
                <a:spcPct val="120000"/>
              </a:lnSpc>
              <a:spcBef>
                <a:spcPts val="580"/>
              </a:spcBef>
            </a:pPr>
            <a:r>
              <a:rPr lang="en-GB" sz="1600" spc="50" dirty="0">
                <a:solidFill>
                  <a:srgbClr val="232E3D"/>
                </a:solidFill>
                <a:latin typeface="Arial"/>
                <a:cs typeface="Arial"/>
              </a:rPr>
              <a:t>Build an inventory of your compute resources and determine your actual utilization requirements to help optimally select the lowest-cost AWS Elastic Compute Cloud (EC2) instance size and type for each workload. Use this data to determine the right blend of on-demand and spot instances, dedicated hosts, savings plan, and other options tailored to your environment.</a:t>
            </a:r>
          </a:p>
        </p:txBody>
      </p:sp>
      <p:sp>
        <p:nvSpPr>
          <p:cNvPr id="24" name="Rounded Rectangle 23">
            <a:extLst>
              <a:ext uri="{FF2B5EF4-FFF2-40B4-BE49-F238E27FC236}">
                <a16:creationId xmlns:a16="http://schemas.microsoft.com/office/drawing/2014/main" id="{F82EAD8F-147C-63A4-FB74-21E455B3A264}"/>
              </a:ext>
            </a:extLst>
          </p:cNvPr>
          <p:cNvSpPr/>
          <p:nvPr/>
        </p:nvSpPr>
        <p:spPr>
          <a:xfrm>
            <a:off x="5687070" y="3932824"/>
            <a:ext cx="4256175" cy="6709776"/>
          </a:xfrm>
          <a:prstGeom prst="roundRect">
            <a:avLst>
              <a:gd name="adj" fmla="val 5898"/>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a:p>
        </p:txBody>
      </p:sp>
      <p:sp>
        <p:nvSpPr>
          <p:cNvPr id="26" name="object 6">
            <a:extLst>
              <a:ext uri="{FF2B5EF4-FFF2-40B4-BE49-F238E27FC236}">
                <a16:creationId xmlns:a16="http://schemas.microsoft.com/office/drawing/2014/main" id="{55E13DF8-7EFE-4C46-9B59-C48D5A00C24E}"/>
              </a:ext>
            </a:extLst>
          </p:cNvPr>
          <p:cNvSpPr txBox="1"/>
          <p:nvPr/>
        </p:nvSpPr>
        <p:spPr>
          <a:xfrm>
            <a:off x="6097900" y="5234322"/>
            <a:ext cx="3434513" cy="4111510"/>
          </a:xfrm>
          <a:prstGeom prst="rect">
            <a:avLst/>
          </a:prstGeom>
        </p:spPr>
        <p:txBody>
          <a:bodyPr vert="horz" wrap="square" lIns="0" tIns="28575" rIns="0" bIns="0" rtlCol="0">
            <a:spAutoFit/>
          </a:bodyPr>
          <a:lstStyle/>
          <a:p>
            <a:pPr marL="12700" marR="158750">
              <a:lnSpc>
                <a:spcPct val="120000"/>
              </a:lnSpc>
              <a:spcBef>
                <a:spcPts val="225"/>
              </a:spcBef>
            </a:pPr>
            <a:r>
              <a:rPr lang="en-GB" sz="2000" b="1" dirty="0">
                <a:solidFill>
                  <a:srgbClr val="232E3D"/>
                </a:solidFill>
                <a:latin typeface="Arial"/>
                <a:cs typeface="Arial"/>
              </a:rPr>
              <a:t>Reduce costs</a:t>
            </a:r>
          </a:p>
          <a:p>
            <a:pPr marL="12700" marR="158750">
              <a:lnSpc>
                <a:spcPct val="120000"/>
              </a:lnSpc>
              <a:spcBef>
                <a:spcPts val="225"/>
              </a:spcBef>
            </a:pPr>
            <a:endParaRPr lang="en-GB" sz="500" b="1" spc="50" dirty="0">
              <a:solidFill>
                <a:srgbClr val="232E3D"/>
              </a:solidFill>
              <a:latin typeface="Arial"/>
              <a:cs typeface="Arial"/>
            </a:endParaRPr>
          </a:p>
          <a:p>
            <a:pPr marL="12700" marR="5080">
              <a:lnSpc>
                <a:spcPct val="120000"/>
              </a:lnSpc>
              <a:spcBef>
                <a:spcPts val="580"/>
              </a:spcBef>
            </a:pPr>
            <a:r>
              <a:rPr lang="en-GB" sz="1600" spc="50" dirty="0">
                <a:solidFill>
                  <a:srgbClr val="232E3D"/>
                </a:solidFill>
                <a:latin typeface="Arial"/>
                <a:cs typeface="Arial"/>
              </a:rPr>
              <a:t>Without optimizing your cloud infrastructure, the cost of overprovisioning third-party licensing can exceed the cost of compute. Leverage the recommendations from the Assessment to get the most value from your existing licensing entitlements by configuring your instances to require fewer licenses while still maintaining highly performant applications.</a:t>
            </a:r>
          </a:p>
        </p:txBody>
      </p:sp>
      <p:sp>
        <p:nvSpPr>
          <p:cNvPr id="27" name="Rounded Rectangle 26">
            <a:extLst>
              <a:ext uri="{FF2B5EF4-FFF2-40B4-BE49-F238E27FC236}">
                <a16:creationId xmlns:a16="http://schemas.microsoft.com/office/drawing/2014/main" id="{6552B64D-23CC-B41A-1476-1258F3691349}"/>
              </a:ext>
            </a:extLst>
          </p:cNvPr>
          <p:cNvSpPr/>
          <p:nvPr/>
        </p:nvSpPr>
        <p:spPr>
          <a:xfrm>
            <a:off x="10493166" y="3932824"/>
            <a:ext cx="4256175" cy="6709776"/>
          </a:xfrm>
          <a:prstGeom prst="roundRect">
            <a:avLst>
              <a:gd name="adj" fmla="val 5898"/>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a:p>
        </p:txBody>
      </p:sp>
      <p:sp>
        <p:nvSpPr>
          <p:cNvPr id="28" name="object 6">
            <a:extLst>
              <a:ext uri="{FF2B5EF4-FFF2-40B4-BE49-F238E27FC236}">
                <a16:creationId xmlns:a16="http://schemas.microsoft.com/office/drawing/2014/main" id="{C0E671C6-1C9E-FDB6-CEE6-A200122EA957}"/>
              </a:ext>
            </a:extLst>
          </p:cNvPr>
          <p:cNvSpPr txBox="1"/>
          <p:nvPr/>
        </p:nvSpPr>
        <p:spPr>
          <a:xfrm>
            <a:off x="10903996" y="5234322"/>
            <a:ext cx="3453353" cy="4904548"/>
          </a:xfrm>
          <a:prstGeom prst="rect">
            <a:avLst/>
          </a:prstGeom>
        </p:spPr>
        <p:txBody>
          <a:bodyPr vert="horz" wrap="square" lIns="0" tIns="28575" rIns="0" bIns="0" rtlCol="0">
            <a:spAutoFit/>
          </a:bodyPr>
          <a:lstStyle/>
          <a:p>
            <a:pPr marL="12700" marR="158750">
              <a:lnSpc>
                <a:spcPct val="120000"/>
              </a:lnSpc>
              <a:spcBef>
                <a:spcPts val="225"/>
              </a:spcBef>
            </a:pPr>
            <a:r>
              <a:rPr lang="en-GB" sz="2000" b="1" dirty="0">
                <a:solidFill>
                  <a:srgbClr val="232E3D"/>
                </a:solidFill>
                <a:latin typeface="Arial"/>
                <a:cs typeface="Arial"/>
              </a:rPr>
              <a:t>Explore flexible     licensing options</a:t>
            </a:r>
            <a:endParaRPr lang="en-GB" sz="2000" b="1" spc="50" dirty="0">
              <a:solidFill>
                <a:srgbClr val="232E3D"/>
              </a:solidFill>
              <a:latin typeface="Arial"/>
              <a:cs typeface="Arial"/>
            </a:endParaRPr>
          </a:p>
          <a:p>
            <a:pPr marL="12700" marR="5080">
              <a:lnSpc>
                <a:spcPct val="120000"/>
              </a:lnSpc>
              <a:spcBef>
                <a:spcPts val="580"/>
              </a:spcBef>
            </a:pPr>
            <a:endParaRPr lang="en-GB" sz="500" spc="50" dirty="0">
              <a:solidFill>
                <a:srgbClr val="232E3D"/>
              </a:solidFill>
              <a:latin typeface="Arial"/>
              <a:cs typeface="Arial"/>
            </a:endParaRPr>
          </a:p>
          <a:p>
            <a:pPr marL="12700" marR="5080">
              <a:lnSpc>
                <a:spcPct val="120000"/>
              </a:lnSpc>
              <a:spcBef>
                <a:spcPts val="580"/>
              </a:spcBef>
            </a:pPr>
            <a:r>
              <a:rPr lang="en-GB" sz="1600" spc="50" dirty="0">
                <a:solidFill>
                  <a:srgbClr val="232E3D"/>
                </a:solidFill>
                <a:latin typeface="Arial"/>
                <a:cs typeface="Arial"/>
              </a:rPr>
              <a:t>Use the results of a Cloud Viability Assessment to avoid unnecessary licensing costs and vendor lock-in. Model different licensing scenarios with license-included or Bring Your Own License (BYOL) instances, to meet the needs of your business.</a:t>
            </a:r>
          </a:p>
          <a:p>
            <a:pPr marL="12700" marR="5080">
              <a:lnSpc>
                <a:spcPct val="120000"/>
              </a:lnSpc>
              <a:spcBef>
                <a:spcPts val="580"/>
              </a:spcBef>
            </a:pPr>
            <a:r>
              <a:rPr lang="en-GB" sz="1600" spc="50" dirty="0">
                <a:solidFill>
                  <a:srgbClr val="232E3D"/>
                </a:solidFill>
                <a:latin typeface="Arial"/>
                <a:cs typeface="Arial"/>
              </a:rPr>
              <a:t>Flexible licensing options enable you to drive seasonal workloads and support agile experimentation, as well as to model dedicated environments, so you only pay for what you need.</a:t>
            </a:r>
          </a:p>
        </p:txBody>
      </p:sp>
      <p:pic>
        <p:nvPicPr>
          <p:cNvPr id="33" name="Graphic 32">
            <a:extLst>
              <a:ext uri="{FF2B5EF4-FFF2-40B4-BE49-F238E27FC236}">
                <a16:creationId xmlns:a16="http://schemas.microsoft.com/office/drawing/2014/main" id="{A2BFC4C3-BA9D-FFEB-7648-6AC2F9E1FCF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27150" y="4346909"/>
            <a:ext cx="764579" cy="611663"/>
          </a:xfrm>
          <a:prstGeom prst="rect">
            <a:avLst/>
          </a:prstGeom>
        </p:spPr>
      </p:pic>
      <p:pic>
        <p:nvPicPr>
          <p:cNvPr id="35" name="Graphic 34">
            <a:extLst>
              <a:ext uri="{FF2B5EF4-FFF2-40B4-BE49-F238E27FC236}">
                <a16:creationId xmlns:a16="http://schemas.microsoft.com/office/drawing/2014/main" id="{32309349-AB75-869D-76E1-F80C499E182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97900" y="4346909"/>
            <a:ext cx="688121" cy="611663"/>
          </a:xfrm>
          <a:prstGeom prst="rect">
            <a:avLst/>
          </a:prstGeom>
        </p:spPr>
      </p:pic>
      <p:pic>
        <p:nvPicPr>
          <p:cNvPr id="37" name="Graphic 36">
            <a:extLst>
              <a:ext uri="{FF2B5EF4-FFF2-40B4-BE49-F238E27FC236}">
                <a16:creationId xmlns:a16="http://schemas.microsoft.com/office/drawing/2014/main" id="{E9F1CA8F-698D-8274-3E48-31C81352B37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5400000">
            <a:off x="10903996" y="4346909"/>
            <a:ext cx="611663" cy="611663"/>
          </a:xfrm>
          <a:prstGeom prst="rect">
            <a:avLst/>
          </a:prstGeom>
        </p:spPr>
      </p:pic>
    </p:spTree>
    <p:extLst>
      <p:ext uri="{BB962C8B-B14F-4D97-AF65-F5344CB8AC3E}">
        <p14:creationId xmlns:p14="http://schemas.microsoft.com/office/powerpoint/2010/main" val="28102782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bject 2">
            <a:extLst>
              <a:ext uri="{FF2B5EF4-FFF2-40B4-BE49-F238E27FC236}">
                <a16:creationId xmlns:a16="http://schemas.microsoft.com/office/drawing/2014/main" id="{5B70F1CD-0E55-3816-9976-EDC55113A633}"/>
              </a:ext>
            </a:extLst>
          </p:cNvPr>
          <p:cNvSpPr/>
          <p:nvPr/>
        </p:nvSpPr>
        <p:spPr>
          <a:xfrm>
            <a:off x="0" y="0"/>
            <a:ext cx="15760700" cy="3093937"/>
          </a:xfrm>
          <a:custGeom>
            <a:avLst/>
            <a:gdLst/>
            <a:ahLst/>
            <a:cxnLst/>
            <a:rect l="l" t="t" r="r" b="b"/>
            <a:pathLst>
              <a:path w="15754350" h="3470275">
                <a:moveTo>
                  <a:pt x="15754350" y="0"/>
                </a:moveTo>
                <a:lnTo>
                  <a:pt x="0" y="0"/>
                </a:lnTo>
                <a:lnTo>
                  <a:pt x="0" y="3469855"/>
                </a:lnTo>
                <a:lnTo>
                  <a:pt x="15754350" y="3469855"/>
                </a:lnTo>
                <a:lnTo>
                  <a:pt x="15754350" y="0"/>
                </a:lnTo>
                <a:close/>
              </a:path>
            </a:pathLst>
          </a:custGeom>
          <a:blipFill>
            <a:blip r:embed="rId3">
              <a:extLst>
                <a:ext uri="{28A0092B-C50C-407E-A947-70E740481C1C}">
                  <a14:useLocalDpi xmlns:a14="http://schemas.microsoft.com/office/drawing/2010/main" val="0"/>
                </a:ext>
              </a:extLst>
            </a:blip>
            <a:stretch>
              <a:fillRect/>
            </a:stretch>
          </a:blipFill>
        </p:spPr>
        <p:txBody>
          <a:bodyPr wrap="square" lIns="0" tIns="0" rIns="0" bIns="0" rtlCol="0"/>
          <a:lstStyle/>
          <a:p>
            <a:endParaRPr dirty="0"/>
          </a:p>
        </p:txBody>
      </p:sp>
      <p:sp>
        <p:nvSpPr>
          <p:cNvPr id="3" name="object 4">
            <a:extLst>
              <a:ext uri="{FF2B5EF4-FFF2-40B4-BE49-F238E27FC236}">
                <a16:creationId xmlns:a16="http://schemas.microsoft.com/office/drawing/2014/main" id="{6D15541A-F3D4-8914-A9D8-6039A0D56566}"/>
              </a:ext>
            </a:extLst>
          </p:cNvPr>
          <p:cNvSpPr txBox="1">
            <a:spLocks/>
          </p:cNvSpPr>
          <p:nvPr/>
        </p:nvSpPr>
        <p:spPr>
          <a:xfrm>
            <a:off x="939801" y="704348"/>
            <a:ext cx="7321550" cy="995785"/>
          </a:xfrm>
          <a:prstGeom prst="rect">
            <a:avLst/>
          </a:prstGeom>
        </p:spPr>
        <p:txBody>
          <a:bodyPr vert="horz" wrap="square" lIns="0" tIns="71755" rIns="0" bIns="0" rtlCol="0">
            <a:spAutoFit/>
          </a:bodyPr>
          <a:lstStyle>
            <a:lvl1pPr>
              <a:defRPr sz="6000" b="1" i="0">
                <a:solidFill>
                  <a:schemeClr val="bg1"/>
                </a:solidFill>
                <a:latin typeface="Arial"/>
                <a:ea typeface="+mj-ea"/>
                <a:cs typeface="Arial"/>
              </a:defRPr>
            </a:lvl1pPr>
          </a:lstStyle>
          <a:p>
            <a:pPr marL="12700" marR="5080">
              <a:spcBef>
                <a:spcPts val="565"/>
              </a:spcBef>
              <a:tabLst>
                <a:tab pos="3965575" algn="l"/>
              </a:tabLst>
            </a:pPr>
            <a:r>
              <a:rPr lang="en-GB" b="0" spc="300" dirty="0"/>
              <a:t>Why AWS</a:t>
            </a:r>
            <a:endParaRPr lang="en-GB" spc="300" dirty="0"/>
          </a:p>
        </p:txBody>
      </p:sp>
      <p:sp>
        <p:nvSpPr>
          <p:cNvPr id="2" name="object 4">
            <a:extLst>
              <a:ext uri="{FF2B5EF4-FFF2-40B4-BE49-F238E27FC236}">
                <a16:creationId xmlns:a16="http://schemas.microsoft.com/office/drawing/2014/main" id="{B27F5C44-2BFA-94CE-1AE1-145497959EC5}"/>
              </a:ext>
            </a:extLst>
          </p:cNvPr>
          <p:cNvSpPr txBox="1"/>
          <p:nvPr/>
        </p:nvSpPr>
        <p:spPr>
          <a:xfrm>
            <a:off x="915987" y="3937000"/>
            <a:ext cx="6583364" cy="6562822"/>
          </a:xfrm>
          <a:prstGeom prst="rect">
            <a:avLst/>
          </a:prstGeom>
        </p:spPr>
        <p:txBody>
          <a:bodyPr vert="horz" wrap="square" lIns="0" tIns="12700" rIns="0" bIns="0" rtlCol="0">
            <a:spAutoFit/>
          </a:bodyPr>
          <a:lstStyle/>
          <a:p>
            <a:pPr marL="12700" marR="5080">
              <a:lnSpc>
                <a:spcPct val="120000"/>
              </a:lnSpc>
              <a:spcBef>
                <a:spcPts val="100"/>
              </a:spcBef>
            </a:pPr>
            <a:r>
              <a:rPr lang="en-GB" sz="1600" spc="50" dirty="0">
                <a:latin typeface="Arial"/>
                <a:cs typeface="Arial"/>
              </a:rPr>
              <a:t>AWS is uniquely positioned to run Microsoft workloads that require high availability. The AWS Cloud spans 84 Availability Zones within 26 geographic regions around the world, with announced plans for 24 more Availability Zones.</a:t>
            </a:r>
          </a:p>
          <a:p>
            <a:pPr marL="12700" marR="5080">
              <a:lnSpc>
                <a:spcPct val="120000"/>
              </a:lnSpc>
              <a:spcBef>
                <a:spcPts val="100"/>
              </a:spcBef>
            </a:pPr>
            <a:endParaRPr lang="en-GB" sz="1600" spc="50" dirty="0">
              <a:latin typeface="Arial"/>
              <a:cs typeface="Arial"/>
            </a:endParaRPr>
          </a:p>
          <a:p>
            <a:pPr marL="12700" marR="5080">
              <a:lnSpc>
                <a:spcPct val="120000"/>
              </a:lnSpc>
              <a:spcBef>
                <a:spcPts val="100"/>
              </a:spcBef>
            </a:pPr>
            <a:r>
              <a:rPr lang="en-GB" sz="1600" spc="50" dirty="0">
                <a:latin typeface="Arial"/>
                <a:cs typeface="Arial"/>
              </a:rPr>
              <a:t>This global network, combined with additional integrations with advanced analytics and machine learning tools available on the platform, enables you to get more out of your workloads than you could previously. For example, running SQL servers on AWS delivers 40% price price-to -performance improvement over other competitors.</a:t>
            </a:r>
          </a:p>
          <a:p>
            <a:pPr marL="12700" marR="5080">
              <a:lnSpc>
                <a:spcPct val="120000"/>
              </a:lnSpc>
              <a:spcBef>
                <a:spcPts val="100"/>
              </a:spcBef>
            </a:pPr>
            <a:endParaRPr lang="en-GB" sz="1600" spc="50" dirty="0">
              <a:latin typeface="Arial"/>
              <a:cs typeface="Arial"/>
            </a:endParaRPr>
          </a:p>
          <a:p>
            <a:pPr marL="12700" marR="5080">
              <a:lnSpc>
                <a:spcPct val="120000"/>
              </a:lnSpc>
              <a:spcBef>
                <a:spcPts val="100"/>
              </a:spcBef>
            </a:pPr>
            <a:r>
              <a:rPr lang="en-GB" sz="1600" spc="50" dirty="0">
                <a:latin typeface="Arial"/>
                <a:cs typeface="Arial"/>
              </a:rPr>
              <a:t>With over a million active customers and a global cloud presence, AWS has experience in helping organizations of all sizes migrate workloads to the cloud.</a:t>
            </a:r>
          </a:p>
          <a:p>
            <a:pPr marL="12700" marR="5080">
              <a:lnSpc>
                <a:spcPct val="120000"/>
              </a:lnSpc>
              <a:spcBef>
                <a:spcPts val="100"/>
              </a:spcBef>
            </a:pPr>
            <a:endParaRPr lang="en-GB" sz="1600" spc="50" dirty="0">
              <a:latin typeface="Arial"/>
              <a:cs typeface="Arial"/>
            </a:endParaRPr>
          </a:p>
          <a:p>
            <a:pPr marL="12700" marR="5080">
              <a:lnSpc>
                <a:spcPct val="120000"/>
              </a:lnSpc>
              <a:spcBef>
                <a:spcPts val="100"/>
              </a:spcBef>
            </a:pPr>
            <a:r>
              <a:rPr lang="en-GB" sz="1600" spc="50" dirty="0">
                <a:latin typeface="Arial"/>
                <a:cs typeface="Arial"/>
              </a:rPr>
              <a:t>You can migrate any workload – applications, websites, databases, storage, physical, or virtual servers – and even entire data </a:t>
            </a:r>
            <a:r>
              <a:rPr lang="en-GB" sz="1600" spc="50" dirty="0" err="1">
                <a:latin typeface="Arial"/>
                <a:cs typeface="Arial"/>
              </a:rPr>
              <a:t>centers</a:t>
            </a:r>
            <a:r>
              <a:rPr lang="en-GB" sz="1600" spc="50" dirty="0">
                <a:latin typeface="Arial"/>
                <a:cs typeface="Arial"/>
              </a:rPr>
              <a:t> from an on on-premises environment, hosting facility, or other public cloud to AWS. Every step along the way, you can leverage AWS’s years of experience to build your organizational, operational, and technical capabilities so that you can gain business benefits faster.</a:t>
            </a:r>
          </a:p>
        </p:txBody>
      </p:sp>
      <p:pic>
        <p:nvPicPr>
          <p:cNvPr id="4" name="object 2">
            <a:extLst>
              <a:ext uri="{FF2B5EF4-FFF2-40B4-BE49-F238E27FC236}">
                <a16:creationId xmlns:a16="http://schemas.microsoft.com/office/drawing/2014/main" id="{DE51CD7C-5CE8-5AC3-85D4-BBE7F7D4961F}"/>
              </a:ext>
            </a:extLst>
          </p:cNvPr>
          <p:cNvPicPr/>
          <p:nvPr/>
        </p:nvPicPr>
        <p:blipFill rotWithShape="1">
          <a:blip r:embed="rId4">
            <a:extLst>
              <a:ext uri="{28A0092B-C50C-407E-A947-70E740481C1C}">
                <a14:useLocalDpi xmlns:a14="http://schemas.microsoft.com/office/drawing/2010/main" val="0"/>
              </a:ext>
            </a:extLst>
          </a:blip>
          <a:srcRect l="21898" t="1256" r="11375"/>
          <a:stretch/>
        </p:blipFill>
        <p:spPr>
          <a:xfrm>
            <a:off x="8794750" y="3798285"/>
            <a:ext cx="6965950" cy="6880777"/>
          </a:xfrm>
          <a:prstGeom prst="snip2DiagRect">
            <a:avLst/>
          </a:prstGeom>
        </p:spPr>
      </p:pic>
    </p:spTree>
    <p:extLst>
      <p:ext uri="{BB962C8B-B14F-4D97-AF65-F5344CB8AC3E}">
        <p14:creationId xmlns:p14="http://schemas.microsoft.com/office/powerpoint/2010/main" val="6315045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8000" r="-18000"/>
          </a:stretch>
        </a:blipFill>
        <a:effectLst/>
      </p:bgPr>
    </p:bg>
    <p:spTree>
      <p:nvGrpSpPr>
        <p:cNvPr id="1" name=""/>
        <p:cNvGrpSpPr/>
        <p:nvPr/>
      </p:nvGrpSpPr>
      <p:grpSpPr>
        <a:xfrm>
          <a:off x="0" y="0"/>
          <a:ext cx="0" cy="0"/>
          <a:chOff x="0" y="0"/>
          <a:chExt cx="0" cy="0"/>
        </a:xfrm>
      </p:grpSpPr>
      <p:sp>
        <p:nvSpPr>
          <p:cNvPr id="4" name="object 4"/>
          <p:cNvSpPr txBox="1">
            <a:spLocks noGrp="1"/>
          </p:cNvSpPr>
          <p:nvPr>
            <p:ph type="ctrTitle"/>
          </p:nvPr>
        </p:nvSpPr>
        <p:spPr>
          <a:xfrm>
            <a:off x="1182053" y="7061200"/>
            <a:ext cx="9670097" cy="1098378"/>
          </a:xfrm>
          <a:prstGeom prst="rect">
            <a:avLst/>
          </a:prstGeom>
        </p:spPr>
        <p:txBody>
          <a:bodyPr vert="horz" wrap="square" lIns="0" tIns="71755" rIns="0" bIns="0" rtlCol="0">
            <a:spAutoFit/>
          </a:bodyPr>
          <a:lstStyle/>
          <a:p>
            <a:pPr marL="12700" marR="5080">
              <a:lnSpc>
                <a:spcPts val="8040"/>
              </a:lnSpc>
              <a:spcBef>
                <a:spcPts val="565"/>
              </a:spcBef>
              <a:tabLst>
                <a:tab pos="3965575" algn="l"/>
              </a:tabLst>
            </a:pPr>
            <a:r>
              <a:rPr lang="en-GB" sz="7000" b="0" spc="300" dirty="0"/>
              <a:t>Thank you</a:t>
            </a:r>
            <a:endParaRPr lang="en-GB" sz="7000" spc="300" dirty="0"/>
          </a:p>
        </p:txBody>
      </p:sp>
      <p:pic>
        <p:nvPicPr>
          <p:cNvPr id="11" name="Picture 10" descr="A picture containing logo&#10;&#10;Description automatically generated">
            <a:extLst>
              <a:ext uri="{FF2B5EF4-FFF2-40B4-BE49-F238E27FC236}">
                <a16:creationId xmlns:a16="http://schemas.microsoft.com/office/drawing/2014/main" id="{A873B222-4627-4A23-6CA9-93682BD8CEDB}"/>
              </a:ext>
            </a:extLst>
          </p:cNvPr>
          <p:cNvPicPr>
            <a:picLocks noChangeAspect="1"/>
          </p:cNvPicPr>
          <p:nvPr/>
        </p:nvPicPr>
        <p:blipFill>
          <a:blip r:embed="rId4"/>
          <a:stretch>
            <a:fillRect/>
          </a:stretch>
        </p:blipFill>
        <p:spPr>
          <a:xfrm>
            <a:off x="1182053" y="1456671"/>
            <a:ext cx="2891843" cy="871259"/>
          </a:xfrm>
          <a:prstGeom prst="rect">
            <a:avLst/>
          </a:prstGeom>
        </p:spPr>
      </p:pic>
      <p:pic>
        <p:nvPicPr>
          <p:cNvPr id="12" name="Graphic 11">
            <a:extLst>
              <a:ext uri="{FF2B5EF4-FFF2-40B4-BE49-F238E27FC236}">
                <a16:creationId xmlns:a16="http://schemas.microsoft.com/office/drawing/2014/main" id="{CC3E2D09-4EB6-731B-5082-4D781AA578E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22750" y="799635"/>
            <a:ext cx="2918097" cy="2185330"/>
          </a:xfrm>
          <a:prstGeom prst="rect">
            <a:avLst/>
          </a:prstGeom>
        </p:spPr>
      </p:pic>
      <p:sp>
        <p:nvSpPr>
          <p:cNvPr id="3" name="object 4">
            <a:extLst>
              <a:ext uri="{FF2B5EF4-FFF2-40B4-BE49-F238E27FC236}">
                <a16:creationId xmlns:a16="http://schemas.microsoft.com/office/drawing/2014/main" id="{1657E969-12A6-BBF0-CA35-E60E3F562755}"/>
              </a:ext>
            </a:extLst>
          </p:cNvPr>
          <p:cNvSpPr txBox="1"/>
          <p:nvPr/>
        </p:nvSpPr>
        <p:spPr>
          <a:xfrm>
            <a:off x="1182053" y="8514589"/>
            <a:ext cx="8126998" cy="1491434"/>
          </a:xfrm>
          <a:prstGeom prst="rect">
            <a:avLst/>
          </a:prstGeom>
        </p:spPr>
        <p:txBody>
          <a:bodyPr vert="horz" wrap="square" lIns="0" tIns="125730" rIns="0" bIns="0" rtlCol="0">
            <a:spAutoFit/>
          </a:bodyPr>
          <a:lstStyle/>
          <a:p>
            <a:pPr marL="12700" algn="l">
              <a:spcBef>
                <a:spcPts val="990"/>
              </a:spcBef>
            </a:pPr>
            <a:r>
              <a:rPr lang="en-GB" sz="2400" spc="50" dirty="0">
                <a:solidFill>
                  <a:schemeClr val="bg1"/>
                </a:solidFill>
                <a:latin typeface="Arial"/>
                <a:cs typeface="Arial"/>
              </a:rPr>
              <a:t>PARTNER NAME</a:t>
            </a:r>
          </a:p>
          <a:p>
            <a:pPr marL="12700" algn="l">
              <a:spcBef>
                <a:spcPts val="990"/>
              </a:spcBef>
            </a:pPr>
            <a:r>
              <a:rPr lang="en-GB" sz="2400" spc="50" dirty="0">
                <a:solidFill>
                  <a:schemeClr val="bg1"/>
                </a:solidFill>
                <a:latin typeface="Arial"/>
                <a:cs typeface="Arial"/>
              </a:rPr>
              <a:t>PARTNER WEBSITE</a:t>
            </a:r>
          </a:p>
          <a:p>
            <a:pPr marL="12700" algn="l">
              <a:spcBef>
                <a:spcPts val="990"/>
              </a:spcBef>
            </a:pPr>
            <a:r>
              <a:rPr lang="en-GB" sz="2400" spc="50" dirty="0">
                <a:solidFill>
                  <a:schemeClr val="bg1"/>
                </a:solidFill>
                <a:latin typeface="Arial"/>
                <a:cs typeface="Arial"/>
              </a:rPr>
              <a:t>PARTNER CONTACT DETAILS</a:t>
            </a:r>
          </a:p>
        </p:txBody>
      </p:sp>
    </p:spTree>
    <p:extLst>
      <p:ext uri="{BB962C8B-B14F-4D97-AF65-F5344CB8AC3E}">
        <p14:creationId xmlns:p14="http://schemas.microsoft.com/office/powerpoint/2010/main" val="8093754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CCC0A14D567554091D95EB3F5815525" ma:contentTypeVersion="15" ma:contentTypeDescription="Create a new document." ma:contentTypeScope="" ma:versionID="17c1dcbfd06fd03e61a4a6dc4476af1c">
  <xsd:schema xmlns:xsd="http://www.w3.org/2001/XMLSchema" xmlns:xs="http://www.w3.org/2001/XMLSchema" xmlns:p="http://schemas.microsoft.com/office/2006/metadata/properties" xmlns:ns2="81ae4995-9656-43b3-9004-9b2d2195dcda" xmlns:ns3="91dde146-1d64-4472-abb4-1dd87af97482" targetNamespace="http://schemas.microsoft.com/office/2006/metadata/properties" ma:root="true" ma:fieldsID="27cd1d53e46a12cd3a5a7a655e1fd537" ns2:_="" ns3:_="">
    <xsd:import namespace="81ae4995-9656-43b3-9004-9b2d2195dcda"/>
    <xsd:import namespace="91dde146-1d64-4472-abb4-1dd87af974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ae4995-9656-43b3-9004-9b2d2195dcda"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1dde146-1d64-4472-abb4-1dd87af974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e9e4cdfa-29d2-4445-a189-ba3bc74b5e44}" ma:internalName="TaxCatchAll" ma:showField="CatchAllData" ma:web="91dde146-1d64-4472-abb4-1dd87af97482">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510004-CB8D-48A6-9E2E-2E0E077AA7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ae4995-9656-43b3-9004-9b2d2195dcda"/>
    <ds:schemaRef ds:uri="91dde146-1d64-4472-abb4-1dd87af974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B034BE1-6D81-4D0C-A857-2DDEF66D05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1055</TotalTime>
  <Words>1021</Words>
  <Application>Microsoft Macintosh PowerPoint</Application>
  <PresentationFormat>Custom</PresentationFormat>
  <Paragraphs>64</Paragraphs>
  <Slides>8</Slides>
  <Notes>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Aptos</vt:lpstr>
      <vt:lpstr>Arial</vt:lpstr>
      <vt:lpstr>Office Theme</vt:lpstr>
      <vt:lpstr>Reduce  Licensing Costs and Modernize Enterprise Workloads</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Abraira, Ana</cp:lastModifiedBy>
  <cp:revision>1</cp:revision>
  <dcterms:created xsi:type="dcterms:W3CDTF">2024-06-06T08:50:57Z</dcterms:created>
  <dcterms:modified xsi:type="dcterms:W3CDTF">2024-08-05T13:26:02Z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2024-01-15T00:00:00Z</vt:filetime>
  </property>
  <property fmtid="{D5CDD505-2E9C-101B-9397-08002B2CF9AE}" pid="3" name="LastSaved">
    <vt:filetime>2024-06-06T00:00:00Z</vt:filetime>
  </property>
  <property fmtid="{D5CDD505-2E9C-101B-9397-08002B2CF9AE}" pid="4" name="Producer">
    <vt:lpwstr>macOS Version 13.4.1 (c) (Build 22F770820d) Quartz PDFContext, AppendMode 1.1</vt:lpwstr>
  </property>
</Properties>
</file>