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3"/>
  </p:sldMasterIdLst>
  <p:sldIdLst>
    <p:sldId id="256" r:id="rId4"/>
    <p:sldId id="260" r:id="rId5"/>
    <p:sldId id="261" r:id="rId6"/>
    <p:sldId id="262" r:id="rId7"/>
    <p:sldId id="263" r:id="rId8"/>
    <p:sldId id="264" r:id="rId9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781817-0F86-5C45-8392-8F5055C9D3A5}" v="23" dt="2024-08-05T12:21:07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7"/>
    <p:restoredTop sz="94652"/>
  </p:normalViewPr>
  <p:slideViewPr>
    <p:cSldViewPr snapToGrid="0">
      <p:cViewPr>
        <p:scale>
          <a:sx n="75" d="100"/>
          <a:sy n="75" d="100"/>
        </p:scale>
        <p:origin x="1624" y="9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raira, Ana" userId="d8439876-94dc-47dc-9ccf-3587cec70708" providerId="ADAL" clId="{BF8EBF83-6AAC-D748-9A85-16D1F591D8A9}"/>
    <pc:docChg chg="undo custSel modSld modMainMaster">
      <pc:chgData name="Abraira, Ana" userId="d8439876-94dc-47dc-9ccf-3587cec70708" providerId="ADAL" clId="{BF8EBF83-6AAC-D748-9A85-16D1F591D8A9}" dt="2024-06-06T08:37:31.507" v="176" actId="478"/>
      <pc:docMkLst>
        <pc:docMk/>
      </pc:docMkLst>
      <pc:sldChg chg="addSp delSp modSp mod">
        <pc:chgData name="Abraira, Ana" userId="d8439876-94dc-47dc-9ccf-3587cec70708" providerId="ADAL" clId="{BF8EBF83-6AAC-D748-9A85-16D1F591D8A9}" dt="2024-06-06T08:35:28.553" v="165" actId="478"/>
        <pc:sldMkLst>
          <pc:docMk/>
          <pc:sldMk cId="2994503901" sldId="256"/>
        </pc:sldMkLst>
        <pc:spChg chg="add del mod">
          <ac:chgData name="Abraira, Ana" userId="d8439876-94dc-47dc-9ccf-3587cec70708" providerId="ADAL" clId="{BF8EBF83-6AAC-D748-9A85-16D1F591D8A9}" dt="2024-06-06T07:40:18.544" v="129" actId="478"/>
          <ac:spMkLst>
            <pc:docMk/>
            <pc:sldMk cId="2994503901" sldId="256"/>
            <ac:spMk id="2" creationId="{78F4DF3F-2360-288A-B4A4-B79F1EE94C4C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3" creationId="{B7B1549A-E5C7-6D71-6E7D-DD52BACEC05B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6" creationId="{F81685FF-0A21-48A5-5555-9C498D8D5E6D}"/>
          </ac:spMkLst>
        </pc:spChg>
        <pc:spChg chg="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6" creationId="{FDE35EC5-C400-78CD-2433-B1009966829F}"/>
          </ac:spMkLst>
        </pc:spChg>
        <pc:spChg chg="mod">
          <ac:chgData name="Abraira, Ana" userId="d8439876-94dc-47dc-9ccf-3587cec70708" providerId="ADAL" clId="{BF8EBF83-6AAC-D748-9A85-16D1F591D8A9}" dt="2024-06-06T07:39:37.472" v="119"/>
          <ac:spMkLst>
            <pc:docMk/>
            <pc:sldMk cId="2994503901" sldId="256"/>
            <ac:spMk id="7" creationId="{2A1A704D-92A9-DB74-AA84-47CC7C7C302C}"/>
          </ac:spMkLst>
        </pc:spChg>
        <pc:spChg chg="add mod">
          <ac:chgData name="Abraira, Ana" userId="d8439876-94dc-47dc-9ccf-3587cec70708" providerId="ADAL" clId="{BF8EBF83-6AAC-D748-9A85-16D1F591D8A9}" dt="2024-06-06T08:35:05.666" v="155"/>
          <ac:spMkLst>
            <pc:docMk/>
            <pc:sldMk cId="2994503901" sldId="256"/>
            <ac:spMk id="7" creationId="{9C3E2F36-5036-1337-BA63-BE10A167E95C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9" creationId="{36C102FE-00C7-2405-4B64-CC7E3A69AA51}"/>
          </ac:spMkLst>
        </pc:spChg>
        <pc:spChg chg="mod">
          <ac:chgData name="Abraira, Ana" userId="d8439876-94dc-47dc-9ccf-3587cec70708" providerId="ADAL" clId="{BF8EBF83-6AAC-D748-9A85-16D1F591D8A9}" dt="2024-06-06T08:35:19.419" v="160" actId="1076"/>
          <ac:spMkLst>
            <pc:docMk/>
            <pc:sldMk cId="2994503901" sldId="256"/>
            <ac:spMk id="10" creationId="{BE304CB9-212B-33E7-7993-96D7D922E350}"/>
          </ac:spMkLst>
        </pc:spChg>
        <pc:spChg chg="mod">
          <ac:chgData name="Abraira, Ana" userId="d8439876-94dc-47dc-9ccf-3587cec70708" providerId="ADAL" clId="{BF8EBF83-6AAC-D748-9A85-16D1F591D8A9}" dt="2024-06-06T08:35:09.262" v="156"/>
          <ac:spMkLst>
            <pc:docMk/>
            <pc:sldMk cId="2994503901" sldId="256"/>
            <ac:spMk id="12" creationId="{06EDC125-D36D-27A3-4C83-06D72965F65B}"/>
          </ac:spMkLst>
        </pc:spChg>
        <pc:spChg chg="add del mod">
          <ac:chgData name="Abraira, Ana" userId="d8439876-94dc-47dc-9ccf-3587cec70708" providerId="ADAL" clId="{BF8EBF83-6AAC-D748-9A85-16D1F591D8A9}" dt="2024-06-06T08:35:28.553" v="165" actId="478"/>
          <ac:spMkLst>
            <pc:docMk/>
            <pc:sldMk cId="2994503901" sldId="256"/>
            <ac:spMk id="13" creationId="{3E63A252-AF39-3D00-27F6-2F7BF7D22392}"/>
          </ac:spMkLst>
        </pc:spChg>
        <pc:grpChg chg="add mod">
          <ac:chgData name="Abraira, Ana" userId="d8439876-94dc-47dc-9ccf-3587cec70708" providerId="ADAL" clId="{BF8EBF83-6AAC-D748-9A85-16D1F591D8A9}" dt="2024-06-06T08:35:05.666" v="155"/>
          <ac:grpSpMkLst>
            <pc:docMk/>
            <pc:sldMk cId="2994503901" sldId="256"/>
            <ac:grpSpMk id="2" creationId="{3B60353D-AAA9-317B-3866-A56358F91CF1}"/>
          </ac:grpSpMkLst>
        </pc:grpChg>
        <pc:grpChg chg="add del mod">
          <ac:chgData name="Abraira, Ana" userId="d8439876-94dc-47dc-9ccf-3587cec70708" providerId="ADAL" clId="{BF8EBF83-6AAC-D748-9A85-16D1F591D8A9}" dt="2024-06-06T07:40:22.631" v="131" actId="478"/>
          <ac:grpSpMkLst>
            <pc:docMk/>
            <pc:sldMk cId="2994503901" sldId="256"/>
            <ac:grpSpMk id="3" creationId="{E1E87A7C-0658-7457-1914-4CB222A10C77}"/>
          </ac:grpSpMkLst>
        </pc:grpChg>
        <pc:grpChg chg="add del mod">
          <ac:chgData name="Abraira, Ana" userId="d8439876-94dc-47dc-9ccf-3587cec70708" providerId="ADAL" clId="{BF8EBF83-6AAC-D748-9A85-16D1F591D8A9}" dt="2024-06-06T08:35:27.217" v="164" actId="478"/>
          <ac:grpSpMkLst>
            <pc:docMk/>
            <pc:sldMk cId="2994503901" sldId="256"/>
            <ac:grpSpMk id="8" creationId="{F8DCDE7E-247A-CE43-CEAB-A8344576AAFF}"/>
          </ac:grpSpMkLst>
        </pc:grpChg>
        <pc:grpChg chg="mod">
          <ac:chgData name="Abraira, Ana" userId="d8439876-94dc-47dc-9ccf-3587cec70708" providerId="ADAL" clId="{BF8EBF83-6AAC-D748-9A85-16D1F591D8A9}" dt="2024-06-06T08:35:24.660" v="162" actId="1076"/>
          <ac:grpSpMkLst>
            <pc:docMk/>
            <pc:sldMk cId="2994503901" sldId="256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4:59.333" v="153" actId="1035"/>
        <pc:sldMkLst>
          <pc:docMk/>
          <pc:sldMk cId="4171726591" sldId="260"/>
        </pc:sldMkLst>
        <pc:spChg chg="add del mod">
          <ac:chgData name="Abraira, Ana" userId="d8439876-94dc-47dc-9ccf-3587cec70708" providerId="ADAL" clId="{BF8EBF83-6AAC-D748-9A85-16D1F591D8A9}" dt="2024-06-05T14:15:08.864" v="54" actId="478"/>
          <ac:spMkLst>
            <pc:docMk/>
            <pc:sldMk cId="4171726591" sldId="260"/>
            <ac:spMk id="4" creationId="{5D1F1CE9-4D32-1551-169B-7F8338F6CA52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6" creationId="{0390A633-9FDB-CC6D-FE42-93D0FCC84243}"/>
          </ac:spMkLst>
        </pc:spChg>
        <pc:spChg chg="mod">
          <ac:chgData name="Abraira, Ana" userId="d8439876-94dc-47dc-9ccf-3587cec70708" providerId="ADAL" clId="{BF8EBF83-6AAC-D748-9A85-16D1F591D8A9}" dt="2024-06-05T14:15:01.204" v="51"/>
          <ac:spMkLst>
            <pc:docMk/>
            <pc:sldMk cId="4171726591" sldId="260"/>
            <ac:spMk id="7" creationId="{540C029E-DE22-30D4-9C80-3C83A7DFC540}"/>
          </ac:spMkLst>
        </pc:spChg>
        <pc:spChg chg="add mod">
          <ac:chgData name="Abraira, Ana" userId="d8439876-94dc-47dc-9ccf-3587cec70708" providerId="ADAL" clId="{BF8EBF83-6AAC-D748-9A85-16D1F591D8A9}" dt="2024-06-06T08:34:59.333" v="153" actId="1035"/>
          <ac:spMkLst>
            <pc:docMk/>
            <pc:sldMk cId="4171726591" sldId="260"/>
            <ac:spMk id="8" creationId="{A4378E3D-62E8-261B-B354-8354662B422B}"/>
          </ac:spMkLst>
        </pc:spChg>
        <pc:spChg chg="del mod">
          <ac:chgData name="Abraira, Ana" userId="d8439876-94dc-47dc-9ccf-3587cec70708" providerId="ADAL" clId="{BF8EBF83-6AAC-D748-9A85-16D1F591D8A9}" dt="2024-06-05T14:15:07.027" v="53" actId="478"/>
          <ac:spMkLst>
            <pc:docMk/>
            <pc:sldMk cId="4171726591" sldId="260"/>
            <ac:spMk id="10" creationId="{BE304CB9-212B-33E7-7993-96D7D922E350}"/>
          </ac:spMkLst>
        </pc:spChg>
        <pc:grpChg chg="add mod">
          <ac:chgData name="Abraira, Ana" userId="d8439876-94dc-47dc-9ccf-3587cec70708" providerId="ADAL" clId="{BF8EBF83-6AAC-D748-9A85-16D1F591D8A9}" dt="2024-06-05T14:15:01.204" v="51"/>
          <ac:grpSpMkLst>
            <pc:docMk/>
            <pc:sldMk cId="4171726591" sldId="260"/>
            <ac:grpSpMk id="5" creationId="{1A86A3DF-8A3E-BA23-9F62-176B87978F7F}"/>
          </ac:grpSpMkLst>
        </pc:grpChg>
        <pc:grpChg chg="del mod">
          <ac:chgData name="Abraira, Ana" userId="d8439876-94dc-47dc-9ccf-3587cec70708" providerId="ADAL" clId="{BF8EBF83-6AAC-D748-9A85-16D1F591D8A9}" dt="2024-06-05T14:15:00.883" v="50" actId="478"/>
          <ac:grpSpMkLst>
            <pc:docMk/>
            <pc:sldMk cId="4171726591" sldId="260"/>
            <ac:grpSpMk id="25" creationId="{5C5F4728-A7A1-6A38-4F7B-FF5F465C45E6}"/>
          </ac:grpSpMkLst>
        </pc:grpChg>
      </pc:sldChg>
      <pc:sldChg chg="addSp delSp modSp mod">
        <pc:chgData name="Abraira, Ana" userId="d8439876-94dc-47dc-9ccf-3587cec70708" providerId="ADAL" clId="{BF8EBF83-6AAC-D748-9A85-16D1F591D8A9}" dt="2024-06-06T08:37:31.507" v="176" actId="478"/>
        <pc:sldMkLst>
          <pc:docMk/>
          <pc:sldMk cId="3944437237" sldId="261"/>
        </pc:sldMkLst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5" creationId="{27A7E426-3541-F582-916E-45B38E019795}"/>
          </ac:spMkLst>
        </pc:spChg>
        <pc:spChg chg="mod">
          <ac:chgData name="Abraira, Ana" userId="d8439876-94dc-47dc-9ccf-3587cec70708" providerId="ADAL" clId="{BF8EBF83-6AAC-D748-9A85-16D1F591D8A9}" dt="2024-06-06T08:37:19.644" v="172"/>
          <ac:spMkLst>
            <pc:docMk/>
            <pc:sldMk cId="3944437237" sldId="261"/>
            <ac:spMk id="6" creationId="{95527FEE-5D27-FB65-B7FF-E644ACA11571}"/>
          </ac:spMkLst>
        </pc:spChg>
        <pc:spChg chg="add del mod">
          <ac:chgData name="Abraira, Ana" userId="d8439876-94dc-47dc-9ccf-3587cec70708" providerId="ADAL" clId="{BF8EBF83-6AAC-D748-9A85-16D1F591D8A9}" dt="2024-06-06T08:37:31.507" v="176" actId="478"/>
          <ac:spMkLst>
            <pc:docMk/>
            <pc:sldMk cId="3944437237" sldId="261"/>
            <ac:spMk id="7" creationId="{7D35F14C-D63F-7530-A43A-32E65D903BC8}"/>
          </ac:spMkLst>
        </pc:spChg>
        <pc:spChg chg="mod">
          <ac:chgData name="Abraira, Ana" userId="d8439876-94dc-47dc-9ccf-3587cec70708" providerId="ADAL" clId="{BF8EBF83-6AAC-D748-9A85-16D1F591D8A9}" dt="2024-06-06T08:37:25.609" v="174" actId="1076"/>
          <ac:spMkLst>
            <pc:docMk/>
            <pc:sldMk cId="3944437237" sldId="261"/>
            <ac:spMk id="10" creationId="{BE304CB9-212B-33E7-7993-96D7D922E350}"/>
          </ac:spMkLst>
        </pc:spChg>
        <pc:grpChg chg="add del mod">
          <ac:chgData name="Abraira, Ana" userId="d8439876-94dc-47dc-9ccf-3587cec70708" providerId="ADAL" clId="{BF8EBF83-6AAC-D748-9A85-16D1F591D8A9}" dt="2024-06-06T08:37:31.507" v="176" actId="478"/>
          <ac:grpSpMkLst>
            <pc:docMk/>
            <pc:sldMk cId="3944437237" sldId="261"/>
            <ac:grpSpMk id="4" creationId="{6B394F13-B800-63E4-BD9D-B814C7345BD3}"/>
          </ac:grpSpMkLst>
        </pc:grpChg>
        <pc:grpChg chg="mod">
          <ac:chgData name="Abraira, Ana" userId="d8439876-94dc-47dc-9ccf-3587cec70708" providerId="ADAL" clId="{BF8EBF83-6AAC-D748-9A85-16D1F591D8A9}" dt="2024-06-06T08:37:29.094" v="175" actId="1076"/>
          <ac:grpSpMkLst>
            <pc:docMk/>
            <pc:sldMk cId="3944437237" sldId="261"/>
            <ac:grpSpMk id="25" creationId="{5C5F4728-A7A1-6A38-4F7B-FF5F465C45E6}"/>
          </ac:grpSpMkLst>
        </pc:grpChg>
      </pc:sldChg>
      <pc:sldMasterChg chg="modSldLayout">
        <pc:chgData name="Abraira, Ana" userId="d8439876-94dc-47dc-9ccf-3587cec70708" providerId="ADAL" clId="{BF8EBF83-6AAC-D748-9A85-16D1F591D8A9}" dt="2024-06-06T07:40:38.575" v="133" actId="18131"/>
        <pc:sldMasterMkLst>
          <pc:docMk/>
          <pc:sldMasterMk cId="1985700512" sldId="2147483684"/>
        </pc:sldMasterMkLst>
        <pc:sldLayoutChg chg="modSp mod">
          <pc:chgData name="Abraira, Ana" userId="d8439876-94dc-47dc-9ccf-3587cec70708" providerId="ADAL" clId="{BF8EBF83-6AAC-D748-9A85-16D1F591D8A9}" dt="2024-06-06T07:40:38.575" v="133" actId="18131"/>
          <pc:sldLayoutMkLst>
            <pc:docMk/>
            <pc:sldMasterMk cId="1985700512" sldId="2147483684"/>
            <pc:sldLayoutMk cId="3782269084" sldId="2147483685"/>
          </pc:sldLayoutMkLst>
          <pc:picChg chg="mod modCrop">
            <ac:chgData name="Abraira, Ana" userId="d8439876-94dc-47dc-9ccf-3587cec70708" providerId="ADAL" clId="{BF8EBF83-6AAC-D748-9A85-16D1F591D8A9}" dt="2024-06-05T14:21:58.580" v="66" actId="18131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mod modCrop">
            <ac:chgData name="Abraira, Ana" userId="d8439876-94dc-47dc-9ccf-3587cec70708" providerId="ADAL" clId="{BF8EBF83-6AAC-D748-9A85-16D1F591D8A9}" dt="2024-06-06T07:40:38.575" v="133" actId="18131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38:35.133" v="101" actId="18131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BF8EBF83-6AAC-D748-9A85-16D1F591D8A9}" dt="2024-06-05T14:23:54.021" v="86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mod modCrop">
            <ac:chgData name="Abraira, Ana" userId="d8439876-94dc-47dc-9ccf-3587cec70708" providerId="ADAL" clId="{BF8EBF83-6AAC-D748-9A85-16D1F591D8A9}" dt="2024-06-05T14:38:35.133" v="101" actId="18131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</pc:sldLayoutChg>
        <pc:sldLayoutChg chg="modSp mod">
          <pc:chgData name="Abraira, Ana" userId="d8439876-94dc-47dc-9ccf-3587cec70708" providerId="ADAL" clId="{BF8EBF83-6AAC-D748-9A85-16D1F591D8A9}" dt="2024-06-05T14:23:35.052" v="85" actId="18131"/>
          <pc:sldLayoutMkLst>
            <pc:docMk/>
            <pc:sldMasterMk cId="1985700512" sldId="2147483684"/>
            <pc:sldLayoutMk cId="1539897960" sldId="2147483687"/>
          </pc:sldLayoutMkLst>
          <pc:picChg chg="mod modCrop">
            <ac:chgData name="Abraira, Ana" userId="d8439876-94dc-47dc-9ccf-3587cec70708" providerId="ADAL" clId="{BF8EBF83-6AAC-D748-9A85-16D1F591D8A9}" dt="2024-06-05T14:23:35.052" v="85" actId="18131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</pc:sldMasterChg>
    </pc:docChg>
  </pc:docChgLst>
  <pc:docChgLst>
    <pc:chgData name="Abraira, Ana" userId="d8439876-94dc-47dc-9ccf-3587cec70708" providerId="ADAL" clId="{E3781817-0F86-5C45-8392-8F5055C9D3A5}"/>
    <pc:docChg chg="undo custSel addSld delSld modSld sldOrd modMainMaster">
      <pc:chgData name="Abraira, Ana" userId="d8439876-94dc-47dc-9ccf-3587cec70708" providerId="ADAL" clId="{E3781817-0F86-5C45-8392-8F5055C9D3A5}" dt="2024-08-05T12:21:23.533" v="187" actId="478"/>
      <pc:docMkLst>
        <pc:docMk/>
      </pc:docMkLst>
      <pc:sldChg chg="addSp modSp mod">
        <pc:chgData name="Abraira, Ana" userId="d8439876-94dc-47dc-9ccf-3587cec70708" providerId="ADAL" clId="{E3781817-0F86-5C45-8392-8F5055C9D3A5}" dt="2024-08-05T12:08:12.859" v="27" actId="1076"/>
        <pc:sldMkLst>
          <pc:docMk/>
          <pc:sldMk cId="2994503901" sldId="256"/>
        </pc:sldMkLst>
        <pc:spChg chg="add mod">
          <ac:chgData name="Abraira, Ana" userId="d8439876-94dc-47dc-9ccf-3587cec70708" providerId="ADAL" clId="{E3781817-0F86-5C45-8392-8F5055C9D3A5}" dt="2024-08-05T12:08:12.859" v="27" actId="1076"/>
          <ac:spMkLst>
            <pc:docMk/>
            <pc:sldMk cId="2994503901" sldId="256"/>
            <ac:spMk id="2" creationId="{91936170-F59F-D6F4-746A-CEB861A57844}"/>
          </ac:spMkLst>
        </pc:spChg>
        <pc:spChg chg="mod">
          <ac:chgData name="Abraira, Ana" userId="d8439876-94dc-47dc-9ccf-3587cec70708" providerId="ADAL" clId="{E3781817-0F86-5C45-8392-8F5055C9D3A5}" dt="2024-08-05T12:07:26.670" v="21" actId="1076"/>
          <ac:spMkLst>
            <pc:docMk/>
            <pc:sldMk cId="2994503901" sldId="256"/>
            <ac:spMk id="10" creationId="{BE304CB9-212B-33E7-7993-96D7D922E350}"/>
          </ac:spMkLst>
        </pc:spChg>
      </pc:sldChg>
      <pc:sldChg chg="addSp delSp modSp mod modClrScheme chgLayout">
        <pc:chgData name="Abraira, Ana" userId="d8439876-94dc-47dc-9ccf-3587cec70708" providerId="ADAL" clId="{E3781817-0F86-5C45-8392-8F5055C9D3A5}" dt="2024-08-05T12:15:06.929" v="101" actId="478"/>
        <pc:sldMkLst>
          <pc:docMk/>
          <pc:sldMk cId="4171726591" sldId="260"/>
        </pc:sldMkLst>
        <pc:spChg chg="add mod">
          <ac:chgData name="Abraira, Ana" userId="d8439876-94dc-47dc-9ccf-3587cec70708" providerId="ADAL" clId="{E3781817-0F86-5C45-8392-8F5055C9D3A5}" dt="2024-08-05T12:09:26.111" v="48" actId="20577"/>
          <ac:spMkLst>
            <pc:docMk/>
            <pc:sldMk cId="4171726591" sldId="260"/>
            <ac:spMk id="4" creationId="{F0881712-5170-A88E-FD70-C2EA073895C7}"/>
          </ac:spMkLst>
        </pc:spChg>
        <pc:spChg chg="del">
          <ac:chgData name="Abraira, Ana" userId="d8439876-94dc-47dc-9ccf-3587cec70708" providerId="ADAL" clId="{E3781817-0F86-5C45-8392-8F5055C9D3A5}" dt="2024-08-05T12:08:24.144" v="28" actId="478"/>
          <ac:spMkLst>
            <pc:docMk/>
            <pc:sldMk cId="4171726591" sldId="260"/>
            <ac:spMk id="8" creationId="{A4378E3D-62E8-261B-B354-8354662B422B}"/>
          </ac:spMkLst>
        </pc:spChg>
        <pc:spChg chg="add mod">
          <ac:chgData name="Abraira, Ana" userId="d8439876-94dc-47dc-9ccf-3587cec70708" providerId="ADAL" clId="{E3781817-0F86-5C45-8392-8F5055C9D3A5}" dt="2024-08-05T12:08:55.164" v="32" actId="14100"/>
          <ac:spMkLst>
            <pc:docMk/>
            <pc:sldMk cId="4171726591" sldId="260"/>
            <ac:spMk id="9" creationId="{8B21ABD2-49D1-CC37-6445-15806FFD801E}"/>
          </ac:spMkLst>
        </pc:spChg>
        <pc:spChg chg="add del mod ord">
          <ac:chgData name="Abraira, Ana" userId="d8439876-94dc-47dc-9ccf-3587cec70708" providerId="ADAL" clId="{E3781817-0F86-5C45-8392-8F5055C9D3A5}" dt="2024-08-05T12:15:02.787" v="99" actId="700"/>
          <ac:spMkLst>
            <pc:docMk/>
            <pc:sldMk cId="4171726591" sldId="260"/>
            <ac:spMk id="10" creationId="{31650D5F-3152-0F12-A26A-5761859FD779}"/>
          </ac:spMkLst>
        </pc:spChg>
        <pc:spChg chg="add del mod ord">
          <ac:chgData name="Abraira, Ana" userId="d8439876-94dc-47dc-9ccf-3587cec70708" providerId="ADAL" clId="{E3781817-0F86-5C45-8392-8F5055C9D3A5}" dt="2024-08-05T12:15:02.787" v="99" actId="700"/>
          <ac:spMkLst>
            <pc:docMk/>
            <pc:sldMk cId="4171726591" sldId="260"/>
            <ac:spMk id="11" creationId="{62E2A4B0-BBAB-0830-249C-15F63565F537}"/>
          </ac:spMkLst>
        </pc:spChg>
        <pc:spChg chg="add del mod ord">
          <ac:chgData name="Abraira, Ana" userId="d8439876-94dc-47dc-9ccf-3587cec70708" providerId="ADAL" clId="{E3781817-0F86-5C45-8392-8F5055C9D3A5}" dt="2024-08-05T12:15:05.734" v="100" actId="478"/>
          <ac:spMkLst>
            <pc:docMk/>
            <pc:sldMk cId="4171726591" sldId="260"/>
            <ac:spMk id="12" creationId="{6879CE9E-0FF4-4995-07DE-FF78CD903014}"/>
          </ac:spMkLst>
        </pc:spChg>
        <pc:spChg chg="add del mod ord">
          <ac:chgData name="Abraira, Ana" userId="d8439876-94dc-47dc-9ccf-3587cec70708" providerId="ADAL" clId="{E3781817-0F86-5C45-8392-8F5055C9D3A5}" dt="2024-08-05T12:15:06.929" v="101" actId="478"/>
          <ac:spMkLst>
            <pc:docMk/>
            <pc:sldMk cId="4171726591" sldId="260"/>
            <ac:spMk id="13" creationId="{D7341438-D0B3-6A3C-C3C9-079B5409D095}"/>
          </ac:spMkLst>
        </pc:spChg>
      </pc:sldChg>
      <pc:sldChg chg="addSp delSp modSp mod modClrScheme chgLayout">
        <pc:chgData name="Abraira, Ana" userId="d8439876-94dc-47dc-9ccf-3587cec70708" providerId="ADAL" clId="{E3781817-0F86-5C45-8392-8F5055C9D3A5}" dt="2024-08-05T12:21:23.533" v="187" actId="478"/>
        <pc:sldMkLst>
          <pc:docMk/>
          <pc:sldMk cId="3944437237" sldId="261"/>
        </pc:sldMkLst>
        <pc:spChg chg="add mod">
          <ac:chgData name="Abraira, Ana" userId="d8439876-94dc-47dc-9ccf-3587cec70708" providerId="ADAL" clId="{E3781817-0F86-5C45-8392-8F5055C9D3A5}" dt="2024-08-05T12:10:24.414" v="58" actId="1076"/>
          <ac:spMkLst>
            <pc:docMk/>
            <pc:sldMk cId="3944437237" sldId="261"/>
            <ac:spMk id="4" creationId="{ECCBC0AA-AEB7-8E03-7006-3445FA196494}"/>
          </ac:spMkLst>
        </pc:spChg>
        <pc:spChg chg="add mod">
          <ac:chgData name="Abraira, Ana" userId="d8439876-94dc-47dc-9ccf-3587cec70708" providerId="ADAL" clId="{E3781817-0F86-5C45-8392-8F5055C9D3A5}" dt="2024-08-05T12:10:24.414" v="58" actId="1076"/>
          <ac:spMkLst>
            <pc:docMk/>
            <pc:sldMk cId="3944437237" sldId="261"/>
            <ac:spMk id="5" creationId="{BA70AA95-9928-6E55-078C-22158F827BBE}"/>
          </ac:spMkLst>
        </pc:spChg>
        <pc:spChg chg="add del mod ord">
          <ac:chgData name="Abraira, Ana" userId="d8439876-94dc-47dc-9ccf-3587cec70708" providerId="ADAL" clId="{E3781817-0F86-5C45-8392-8F5055C9D3A5}" dt="2024-08-05T12:21:23.533" v="187" actId="478"/>
          <ac:spMkLst>
            <pc:docMk/>
            <pc:sldMk cId="3944437237" sldId="261"/>
            <ac:spMk id="6" creationId="{0236A94A-BA82-D7BC-EB12-955345A884C5}"/>
          </ac:spMkLst>
        </pc:spChg>
        <pc:spChg chg="add del mod ord">
          <ac:chgData name="Abraira, Ana" userId="d8439876-94dc-47dc-9ccf-3587cec70708" providerId="ADAL" clId="{E3781817-0F86-5C45-8392-8F5055C9D3A5}" dt="2024-08-05T12:21:23.048" v="186" actId="478"/>
          <ac:spMkLst>
            <pc:docMk/>
            <pc:sldMk cId="3944437237" sldId="261"/>
            <ac:spMk id="7" creationId="{E775643E-2ADD-45D5-F0FF-36A90DA4DA83}"/>
          </ac:spMkLst>
        </pc:spChg>
        <pc:spChg chg="del">
          <ac:chgData name="Abraira, Ana" userId="d8439876-94dc-47dc-9ccf-3587cec70708" providerId="ADAL" clId="{E3781817-0F86-5C45-8392-8F5055C9D3A5}" dt="2024-08-05T12:09:04.963" v="33" actId="478"/>
          <ac:spMkLst>
            <pc:docMk/>
            <pc:sldMk cId="3944437237" sldId="261"/>
            <ac:spMk id="10" creationId="{BE304CB9-212B-33E7-7993-96D7D922E350}"/>
          </ac:spMkLst>
        </pc:spChg>
      </pc:sldChg>
      <pc:sldChg chg="addSp delSp modSp new mod modClrScheme chgLayout">
        <pc:chgData name="Abraira, Ana" userId="d8439876-94dc-47dc-9ccf-3587cec70708" providerId="ADAL" clId="{E3781817-0F86-5C45-8392-8F5055C9D3A5}" dt="2024-08-05T12:15:22.501" v="107" actId="478"/>
        <pc:sldMkLst>
          <pc:docMk/>
          <pc:sldMk cId="2095610765" sldId="262"/>
        </pc:sldMkLst>
        <pc:spChg chg="del">
          <ac:chgData name="Abraira, Ana" userId="d8439876-94dc-47dc-9ccf-3587cec70708" providerId="ADAL" clId="{E3781817-0F86-5C45-8392-8F5055C9D3A5}" dt="2024-08-05T12:10:40.792" v="60" actId="478"/>
          <ac:spMkLst>
            <pc:docMk/>
            <pc:sldMk cId="2095610765" sldId="262"/>
            <ac:spMk id="2" creationId="{30B16C76-8A63-A4CB-FA5D-5544B76D6E11}"/>
          </ac:spMkLst>
        </pc:spChg>
        <pc:spChg chg="del">
          <ac:chgData name="Abraira, Ana" userId="d8439876-94dc-47dc-9ccf-3587cec70708" providerId="ADAL" clId="{E3781817-0F86-5C45-8392-8F5055C9D3A5}" dt="2024-08-05T12:10:41.442" v="61" actId="478"/>
          <ac:spMkLst>
            <pc:docMk/>
            <pc:sldMk cId="2095610765" sldId="262"/>
            <ac:spMk id="3" creationId="{A2B9F6D9-5CAC-D103-BE59-9B64233A2652}"/>
          </ac:spMkLst>
        </pc:spChg>
        <pc:spChg chg="mod">
          <ac:chgData name="Abraira, Ana" userId="d8439876-94dc-47dc-9ccf-3587cec70708" providerId="ADAL" clId="{E3781817-0F86-5C45-8392-8F5055C9D3A5}" dt="2024-08-05T12:10:49.089" v="62"/>
          <ac:spMkLst>
            <pc:docMk/>
            <pc:sldMk cId="2095610765" sldId="262"/>
            <ac:spMk id="5" creationId="{2816F91E-689E-D4D7-DE5F-6CC628CC5799}"/>
          </ac:spMkLst>
        </pc:spChg>
        <pc:spChg chg="mod">
          <ac:chgData name="Abraira, Ana" userId="d8439876-94dc-47dc-9ccf-3587cec70708" providerId="ADAL" clId="{E3781817-0F86-5C45-8392-8F5055C9D3A5}" dt="2024-08-05T12:10:49.089" v="62"/>
          <ac:spMkLst>
            <pc:docMk/>
            <pc:sldMk cId="2095610765" sldId="262"/>
            <ac:spMk id="6" creationId="{FD66BD1F-D8C5-4E1C-D75E-8CB25DAABF73}"/>
          </ac:spMkLst>
        </pc:spChg>
        <pc:spChg chg="add mod">
          <ac:chgData name="Abraira, Ana" userId="d8439876-94dc-47dc-9ccf-3587cec70708" providerId="ADAL" clId="{E3781817-0F86-5C45-8392-8F5055C9D3A5}" dt="2024-08-05T12:10:57.192" v="63"/>
          <ac:spMkLst>
            <pc:docMk/>
            <pc:sldMk cId="2095610765" sldId="262"/>
            <ac:spMk id="9" creationId="{B44E67E4-6CEA-94EF-040D-EF5C6087589C}"/>
          </ac:spMkLst>
        </pc:spChg>
        <pc:spChg chg="add mod">
          <ac:chgData name="Abraira, Ana" userId="d8439876-94dc-47dc-9ccf-3587cec70708" providerId="ADAL" clId="{E3781817-0F86-5C45-8392-8F5055C9D3A5}" dt="2024-08-05T12:11:21.553" v="65" actId="14100"/>
          <ac:spMkLst>
            <pc:docMk/>
            <pc:sldMk cId="2095610765" sldId="262"/>
            <ac:spMk id="10" creationId="{BF5CC6C1-4E28-4A4A-7E45-E84FC531D4D4}"/>
          </ac:spMkLst>
        </pc:spChg>
        <pc:spChg chg="add del mod ord">
          <ac:chgData name="Abraira, Ana" userId="d8439876-94dc-47dc-9ccf-3587cec70708" providerId="ADAL" clId="{E3781817-0F86-5C45-8392-8F5055C9D3A5}" dt="2024-08-05T12:15:14.402" v="103" actId="478"/>
          <ac:spMkLst>
            <pc:docMk/>
            <pc:sldMk cId="2095610765" sldId="262"/>
            <ac:spMk id="11" creationId="{F25C1027-0C84-4E2C-BB6E-08AFD8CADD8B}"/>
          </ac:spMkLst>
        </pc:spChg>
        <pc:spChg chg="add del mod ord">
          <ac:chgData name="Abraira, Ana" userId="d8439876-94dc-47dc-9ccf-3587cec70708" providerId="ADAL" clId="{E3781817-0F86-5C45-8392-8F5055C9D3A5}" dt="2024-08-05T12:15:15.255" v="104" actId="478"/>
          <ac:spMkLst>
            <pc:docMk/>
            <pc:sldMk cId="2095610765" sldId="262"/>
            <ac:spMk id="12" creationId="{09E0D69E-F372-39B8-66F2-850540FF44A4}"/>
          </ac:spMkLst>
        </pc:spChg>
        <pc:spChg chg="add del mod ord">
          <ac:chgData name="Abraira, Ana" userId="d8439876-94dc-47dc-9ccf-3587cec70708" providerId="ADAL" clId="{E3781817-0F86-5C45-8392-8F5055C9D3A5}" dt="2024-08-05T12:15:20.541" v="106" actId="478"/>
          <ac:spMkLst>
            <pc:docMk/>
            <pc:sldMk cId="2095610765" sldId="262"/>
            <ac:spMk id="13" creationId="{2AAD2366-BCA2-E49B-DE17-11D4C74913F7}"/>
          </ac:spMkLst>
        </pc:spChg>
        <pc:spChg chg="add del mod ord">
          <ac:chgData name="Abraira, Ana" userId="d8439876-94dc-47dc-9ccf-3587cec70708" providerId="ADAL" clId="{E3781817-0F86-5C45-8392-8F5055C9D3A5}" dt="2024-08-05T12:15:22.501" v="107" actId="478"/>
          <ac:spMkLst>
            <pc:docMk/>
            <pc:sldMk cId="2095610765" sldId="262"/>
            <ac:spMk id="14" creationId="{B7528819-53FF-ED01-34AA-BBC9AFB60DD9}"/>
          </ac:spMkLst>
        </pc:spChg>
        <pc:grpChg chg="add mod">
          <ac:chgData name="Abraira, Ana" userId="d8439876-94dc-47dc-9ccf-3587cec70708" providerId="ADAL" clId="{E3781817-0F86-5C45-8392-8F5055C9D3A5}" dt="2024-08-05T12:10:49.089" v="62"/>
          <ac:grpSpMkLst>
            <pc:docMk/>
            <pc:sldMk cId="2095610765" sldId="262"/>
            <ac:grpSpMk id="4" creationId="{B1DC253A-B61B-149A-DAB8-D6A13A9FC686}"/>
          </ac:grpSpMkLst>
        </pc:grpChg>
        <pc:picChg chg="add mod">
          <ac:chgData name="Abraira, Ana" userId="d8439876-94dc-47dc-9ccf-3587cec70708" providerId="ADAL" clId="{E3781817-0F86-5C45-8392-8F5055C9D3A5}" dt="2024-08-05T12:10:49.089" v="62"/>
          <ac:picMkLst>
            <pc:docMk/>
            <pc:sldMk cId="2095610765" sldId="262"/>
            <ac:picMk id="7" creationId="{0757E6B8-C6A1-3F2F-7C9B-1D8A8C324E68}"/>
          </ac:picMkLst>
        </pc:picChg>
        <pc:picChg chg="add mod">
          <ac:chgData name="Abraira, Ana" userId="d8439876-94dc-47dc-9ccf-3587cec70708" providerId="ADAL" clId="{E3781817-0F86-5C45-8392-8F5055C9D3A5}" dt="2024-08-05T12:10:49.089" v="62"/>
          <ac:picMkLst>
            <pc:docMk/>
            <pc:sldMk cId="2095610765" sldId="262"/>
            <ac:picMk id="8" creationId="{44A89D40-6E78-A565-AE58-8CE1607C15C8}"/>
          </ac:picMkLst>
        </pc:picChg>
      </pc:sldChg>
      <pc:sldChg chg="addSp delSp modSp add mod ord modClrScheme chgLayout">
        <pc:chgData name="Abraira, Ana" userId="d8439876-94dc-47dc-9ccf-3587cec70708" providerId="ADAL" clId="{E3781817-0F86-5C45-8392-8F5055C9D3A5}" dt="2024-08-05T12:21:20.854" v="185" actId="478"/>
        <pc:sldMkLst>
          <pc:docMk/>
          <pc:sldMk cId="1724233555" sldId="263"/>
        </pc:sldMkLst>
        <pc:spChg chg="add del mod ord">
          <ac:chgData name="Abraira, Ana" userId="d8439876-94dc-47dc-9ccf-3587cec70708" providerId="ADAL" clId="{E3781817-0F86-5C45-8392-8F5055C9D3A5}" dt="2024-08-05T12:16:23.208" v="119" actId="478"/>
          <ac:spMkLst>
            <pc:docMk/>
            <pc:sldMk cId="1724233555" sldId="263"/>
            <ac:spMk id="2" creationId="{646577B8-4B6F-2B2A-F25C-26EE8FF06B9B}"/>
          </ac:spMkLst>
        </pc:spChg>
        <pc:spChg chg="add del mod ord">
          <ac:chgData name="Abraira, Ana" userId="d8439876-94dc-47dc-9ccf-3587cec70708" providerId="ADAL" clId="{E3781817-0F86-5C45-8392-8F5055C9D3A5}" dt="2024-08-05T12:16:24.220" v="120" actId="478"/>
          <ac:spMkLst>
            <pc:docMk/>
            <pc:sldMk cId="1724233555" sldId="263"/>
            <ac:spMk id="3" creationId="{F7E025BC-823A-8E39-5FE6-81F2B77FF4C7}"/>
          </ac:spMkLst>
        </pc:spChg>
        <pc:spChg chg="mod">
          <ac:chgData name="Abraira, Ana" userId="d8439876-94dc-47dc-9ccf-3587cec70708" providerId="ADAL" clId="{E3781817-0F86-5C45-8392-8F5055C9D3A5}" dt="2024-08-05T12:11:34.163" v="67"/>
          <ac:spMkLst>
            <pc:docMk/>
            <pc:sldMk cId="1724233555" sldId="263"/>
            <ac:spMk id="9" creationId="{B44E67E4-6CEA-94EF-040D-EF5C6087589C}"/>
          </ac:spMkLst>
        </pc:spChg>
        <pc:spChg chg="mod">
          <ac:chgData name="Abraira, Ana" userId="d8439876-94dc-47dc-9ccf-3587cec70708" providerId="ADAL" clId="{E3781817-0F86-5C45-8392-8F5055C9D3A5}" dt="2024-08-05T12:12:15.879" v="71" actId="14100"/>
          <ac:spMkLst>
            <pc:docMk/>
            <pc:sldMk cId="1724233555" sldId="263"/>
            <ac:spMk id="10" creationId="{BF5CC6C1-4E28-4A4A-7E45-E84FC531D4D4}"/>
          </ac:spMkLst>
        </pc:spChg>
        <pc:spChg chg="add del mod ord">
          <ac:chgData name="Abraira, Ana" userId="d8439876-94dc-47dc-9ccf-3587cec70708" providerId="ADAL" clId="{E3781817-0F86-5C45-8392-8F5055C9D3A5}" dt="2024-08-05T12:21:20.854" v="185" actId="478"/>
          <ac:spMkLst>
            <pc:docMk/>
            <pc:sldMk cId="1724233555" sldId="263"/>
            <ac:spMk id="11" creationId="{55DF4358-2A8E-8CE1-5024-25A73CF297D4}"/>
          </ac:spMkLst>
        </pc:spChg>
        <pc:spChg chg="add del mod ord">
          <ac:chgData name="Abraira, Ana" userId="d8439876-94dc-47dc-9ccf-3587cec70708" providerId="ADAL" clId="{E3781817-0F86-5C45-8392-8F5055C9D3A5}" dt="2024-08-05T12:21:20.251" v="184" actId="478"/>
          <ac:spMkLst>
            <pc:docMk/>
            <pc:sldMk cId="1724233555" sldId="263"/>
            <ac:spMk id="12" creationId="{3DA44CEF-B458-FD5B-C756-7D78FF8F8A64}"/>
          </ac:spMkLst>
        </pc:spChg>
      </pc:sldChg>
      <pc:sldChg chg="addSp delSp modSp add mod ord modClrScheme chgLayout">
        <pc:chgData name="Abraira, Ana" userId="d8439876-94dc-47dc-9ccf-3587cec70708" providerId="ADAL" clId="{E3781817-0F86-5C45-8392-8F5055C9D3A5}" dt="2024-08-05T12:15:45.383" v="115" actId="478"/>
        <pc:sldMkLst>
          <pc:docMk/>
          <pc:sldMk cId="893225416" sldId="264"/>
        </pc:sldMkLst>
        <pc:spChg chg="mod">
          <ac:chgData name="Abraira, Ana" userId="d8439876-94dc-47dc-9ccf-3587cec70708" providerId="ADAL" clId="{E3781817-0F86-5C45-8392-8F5055C9D3A5}" dt="2024-08-05T12:13:04.722" v="81" actId="14100"/>
          <ac:spMkLst>
            <pc:docMk/>
            <pc:sldMk cId="893225416" sldId="264"/>
            <ac:spMk id="2" creationId="{91936170-F59F-D6F4-746A-CEB861A57844}"/>
          </ac:spMkLst>
        </pc:spChg>
        <pc:spChg chg="add del mod ord">
          <ac:chgData name="Abraira, Ana" userId="d8439876-94dc-47dc-9ccf-3587cec70708" providerId="ADAL" clId="{E3781817-0F86-5C45-8392-8F5055C9D3A5}" dt="2024-08-05T12:15:29.448" v="109" actId="700"/>
          <ac:spMkLst>
            <pc:docMk/>
            <pc:sldMk cId="893225416" sldId="264"/>
            <ac:spMk id="3" creationId="{5E33737D-58CE-15EF-7E6B-B292BC88E413}"/>
          </ac:spMkLst>
        </pc:spChg>
        <pc:spChg chg="add del mod ord">
          <ac:chgData name="Abraira, Ana" userId="d8439876-94dc-47dc-9ccf-3587cec70708" providerId="ADAL" clId="{E3781817-0F86-5C45-8392-8F5055C9D3A5}" dt="2024-08-05T12:15:29.448" v="109" actId="700"/>
          <ac:spMkLst>
            <pc:docMk/>
            <pc:sldMk cId="893225416" sldId="264"/>
            <ac:spMk id="6" creationId="{292EE493-44BA-CAA6-17C3-05A3C7A6557A}"/>
          </ac:spMkLst>
        </pc:spChg>
        <pc:spChg chg="add del mod ord">
          <ac:chgData name="Abraira, Ana" userId="d8439876-94dc-47dc-9ccf-3587cec70708" providerId="ADAL" clId="{E3781817-0F86-5C45-8392-8F5055C9D3A5}" dt="2024-08-05T12:15:31.870" v="110" actId="700"/>
          <ac:spMkLst>
            <pc:docMk/>
            <pc:sldMk cId="893225416" sldId="264"/>
            <ac:spMk id="7" creationId="{FB175731-2F40-4046-F295-480CCCA8B13A}"/>
          </ac:spMkLst>
        </pc:spChg>
        <pc:spChg chg="add del mod ord">
          <ac:chgData name="Abraira, Ana" userId="d8439876-94dc-47dc-9ccf-3587cec70708" providerId="ADAL" clId="{E3781817-0F86-5C45-8392-8F5055C9D3A5}" dt="2024-08-05T12:15:31.870" v="110" actId="700"/>
          <ac:spMkLst>
            <pc:docMk/>
            <pc:sldMk cId="893225416" sldId="264"/>
            <ac:spMk id="8" creationId="{97B57607-8426-A5C2-2ADE-88A1272A1EAD}"/>
          </ac:spMkLst>
        </pc:spChg>
        <pc:spChg chg="add del mod ord">
          <ac:chgData name="Abraira, Ana" userId="d8439876-94dc-47dc-9ccf-3587cec70708" providerId="ADAL" clId="{E3781817-0F86-5C45-8392-8F5055C9D3A5}" dt="2024-08-05T12:15:34.019" v="111" actId="478"/>
          <ac:spMkLst>
            <pc:docMk/>
            <pc:sldMk cId="893225416" sldId="264"/>
            <ac:spMk id="9" creationId="{D51D85D3-D72F-2C30-A467-FCAE526D6EBF}"/>
          </ac:spMkLst>
        </pc:spChg>
        <pc:spChg chg="mod">
          <ac:chgData name="Abraira, Ana" userId="d8439876-94dc-47dc-9ccf-3587cec70708" providerId="ADAL" clId="{E3781817-0F86-5C45-8392-8F5055C9D3A5}" dt="2024-08-05T12:12:43.718" v="79" actId="14100"/>
          <ac:spMkLst>
            <pc:docMk/>
            <pc:sldMk cId="893225416" sldId="264"/>
            <ac:spMk id="10" creationId="{BE304CB9-212B-33E7-7993-96D7D922E350}"/>
          </ac:spMkLst>
        </pc:spChg>
        <pc:spChg chg="add del mod ord">
          <ac:chgData name="Abraira, Ana" userId="d8439876-94dc-47dc-9ccf-3587cec70708" providerId="ADAL" clId="{E3781817-0F86-5C45-8392-8F5055C9D3A5}" dt="2024-08-05T12:15:34.671" v="112" actId="478"/>
          <ac:spMkLst>
            <pc:docMk/>
            <pc:sldMk cId="893225416" sldId="264"/>
            <ac:spMk id="12" creationId="{E7A0FA18-A996-7E21-2E3B-E078DD0254DA}"/>
          </ac:spMkLst>
        </pc:spChg>
        <pc:spChg chg="add del mod ord">
          <ac:chgData name="Abraira, Ana" userId="d8439876-94dc-47dc-9ccf-3587cec70708" providerId="ADAL" clId="{E3781817-0F86-5C45-8392-8F5055C9D3A5}" dt="2024-08-05T12:15:44.464" v="114" actId="478"/>
          <ac:spMkLst>
            <pc:docMk/>
            <pc:sldMk cId="893225416" sldId="264"/>
            <ac:spMk id="13" creationId="{74F8A0F3-4639-C4E2-3037-CAF5CBAAC569}"/>
          </ac:spMkLst>
        </pc:spChg>
        <pc:spChg chg="add del mod ord">
          <ac:chgData name="Abraira, Ana" userId="d8439876-94dc-47dc-9ccf-3587cec70708" providerId="ADAL" clId="{E3781817-0F86-5C45-8392-8F5055C9D3A5}" dt="2024-08-05T12:15:45.383" v="115" actId="478"/>
          <ac:spMkLst>
            <pc:docMk/>
            <pc:sldMk cId="893225416" sldId="264"/>
            <ac:spMk id="14" creationId="{F06AF4B1-08C4-167F-6C0A-98FA6849504D}"/>
          </ac:spMkLst>
        </pc:spChg>
      </pc:sldChg>
      <pc:sldChg chg="modSp add del mod">
        <pc:chgData name="Abraira, Ana" userId="d8439876-94dc-47dc-9ccf-3587cec70708" providerId="ADAL" clId="{E3781817-0F86-5C45-8392-8F5055C9D3A5}" dt="2024-08-05T12:12:27.991" v="74" actId="2696"/>
        <pc:sldMkLst>
          <pc:docMk/>
          <pc:sldMk cId="1894202783" sldId="264"/>
        </pc:sldMkLst>
        <pc:spChg chg="mod">
          <ac:chgData name="Abraira, Ana" userId="d8439876-94dc-47dc-9ccf-3587cec70708" providerId="ADAL" clId="{E3781817-0F86-5C45-8392-8F5055C9D3A5}" dt="2024-08-05T12:12:25.931" v="73"/>
          <ac:spMkLst>
            <pc:docMk/>
            <pc:sldMk cId="1894202783" sldId="264"/>
            <ac:spMk id="9" creationId="{B44E67E4-6CEA-94EF-040D-EF5C6087589C}"/>
          </ac:spMkLst>
        </pc:spChg>
      </pc:sldChg>
      <pc:sldMasterChg chg="addSldLayout modSldLayout sldLayoutOrd">
        <pc:chgData name="Abraira, Ana" userId="d8439876-94dc-47dc-9ccf-3587cec70708" providerId="ADAL" clId="{E3781817-0F86-5C45-8392-8F5055C9D3A5}" dt="2024-08-05T12:21:09.186" v="181" actId="1076"/>
        <pc:sldMasterMkLst>
          <pc:docMk/>
          <pc:sldMasterMk cId="1985700512" sldId="2147483684"/>
        </pc:sldMasterMkLst>
        <pc:sldLayoutChg chg="addSp delSp modSp mod">
          <pc:chgData name="Abraira, Ana" userId="d8439876-94dc-47dc-9ccf-3587cec70708" providerId="ADAL" clId="{E3781817-0F86-5C45-8392-8F5055C9D3A5}" dt="2024-08-05T12:19:44.854" v="160" actId="478"/>
          <pc:sldLayoutMkLst>
            <pc:docMk/>
            <pc:sldMasterMk cId="1985700512" sldId="2147483684"/>
            <pc:sldLayoutMk cId="3782269084" sldId="2147483685"/>
          </pc:sldLayoutMkLst>
          <pc:picChg chg="mod">
            <ac:chgData name="Abraira, Ana" userId="d8439876-94dc-47dc-9ccf-3587cec70708" providerId="ADAL" clId="{E3781817-0F86-5C45-8392-8F5055C9D3A5}" dt="2024-08-05T12:18:41.254" v="142" actId="14100"/>
            <ac:picMkLst>
              <pc:docMk/>
              <pc:sldMasterMk cId="1985700512" sldId="2147483684"/>
              <pc:sldLayoutMk cId="3782269084" sldId="2147483685"/>
              <ac:picMk id="7" creationId="{41353770-9F1C-E09C-C438-FF4EB26A06CC}"/>
            </ac:picMkLst>
          </pc:picChg>
          <pc:picChg chg="del mod modCrop">
            <ac:chgData name="Abraira, Ana" userId="d8439876-94dc-47dc-9ccf-3587cec70708" providerId="ADAL" clId="{E3781817-0F86-5C45-8392-8F5055C9D3A5}" dt="2024-08-05T12:19:44.854" v="160" actId="478"/>
            <ac:picMkLst>
              <pc:docMk/>
              <pc:sldMasterMk cId="1985700512" sldId="2147483684"/>
              <pc:sldLayoutMk cId="3782269084" sldId="2147483685"/>
              <ac:picMk id="8" creationId="{DD051990-795C-0770-033D-6E7D0E787F2B}"/>
            </ac:picMkLst>
          </pc:picChg>
          <pc:picChg chg="add del mod">
            <ac:chgData name="Abraira, Ana" userId="d8439876-94dc-47dc-9ccf-3587cec70708" providerId="ADAL" clId="{E3781817-0F86-5C45-8392-8F5055C9D3A5}" dt="2024-08-05T12:19:40.866" v="157" actId="478"/>
            <ac:picMkLst>
              <pc:docMk/>
              <pc:sldMasterMk cId="1985700512" sldId="2147483684"/>
              <pc:sldLayoutMk cId="3782269084" sldId="2147483685"/>
              <ac:picMk id="9" creationId="{FD221C96-25DC-BA51-D3F1-A00D706E5F10}"/>
            </ac:picMkLst>
          </pc:picChg>
          <pc:picChg chg="add mod">
            <ac:chgData name="Abraira, Ana" userId="d8439876-94dc-47dc-9ccf-3587cec70708" providerId="ADAL" clId="{E3781817-0F86-5C45-8392-8F5055C9D3A5}" dt="2024-08-05T12:19:43.639" v="159"/>
            <ac:picMkLst>
              <pc:docMk/>
              <pc:sldMasterMk cId="1985700512" sldId="2147483684"/>
              <pc:sldLayoutMk cId="3782269084" sldId="2147483685"/>
              <ac:picMk id="10" creationId="{7C23B1FD-4616-3B11-1B1B-E4444D9876F2}"/>
            </ac:picMkLst>
          </pc:picChg>
        </pc:sldLayoutChg>
        <pc:sldLayoutChg chg="addSp delSp modSp mod">
          <pc:chgData name="Abraira, Ana" userId="d8439876-94dc-47dc-9ccf-3587cec70708" providerId="ADAL" clId="{E3781817-0F86-5C45-8392-8F5055C9D3A5}" dt="2024-08-05T12:21:09.186" v="181" actId="1076"/>
          <pc:sldLayoutMkLst>
            <pc:docMk/>
            <pc:sldMasterMk cId="1985700512" sldId="2147483684"/>
            <pc:sldLayoutMk cId="1657799318" sldId="2147483686"/>
          </pc:sldLayoutMkLst>
          <pc:picChg chg="mod">
            <ac:chgData name="Abraira, Ana" userId="d8439876-94dc-47dc-9ccf-3587cec70708" providerId="ADAL" clId="{E3781817-0F86-5C45-8392-8F5055C9D3A5}" dt="2024-08-05T12:14:35.552" v="94" actId="14826"/>
            <ac:picMkLst>
              <pc:docMk/>
              <pc:sldMasterMk cId="1985700512" sldId="2147483684"/>
              <pc:sldLayoutMk cId="1657799318" sldId="2147483686"/>
              <ac:picMk id="7" creationId="{15D4E39B-4EAB-C544-9838-D37ED4296FEA}"/>
            </ac:picMkLst>
          </pc:picChg>
          <pc:picChg chg="del mod modCrop">
            <ac:chgData name="Abraira, Ana" userId="d8439876-94dc-47dc-9ccf-3587cec70708" providerId="ADAL" clId="{E3781817-0F86-5C45-8392-8F5055C9D3A5}" dt="2024-08-05T12:19:48.005" v="161" actId="478"/>
            <ac:picMkLst>
              <pc:docMk/>
              <pc:sldMasterMk cId="1985700512" sldId="2147483684"/>
              <pc:sldLayoutMk cId="1657799318" sldId="2147483686"/>
              <ac:picMk id="8" creationId="{3508C71B-1F4F-1923-B713-CEE35C31B4A1}"/>
            </ac:picMkLst>
          </pc:picChg>
          <pc:picChg chg="add del mod">
            <ac:chgData name="Abraira, Ana" userId="d8439876-94dc-47dc-9ccf-3587cec70708" providerId="ADAL" clId="{E3781817-0F86-5C45-8392-8F5055C9D3A5}" dt="2024-08-05T12:20:58.604" v="174" actId="478"/>
            <ac:picMkLst>
              <pc:docMk/>
              <pc:sldMasterMk cId="1985700512" sldId="2147483684"/>
              <pc:sldLayoutMk cId="1657799318" sldId="2147483686"/>
              <ac:picMk id="9" creationId="{BB057588-2FC7-479A-F19F-1A65BE78309F}"/>
            </ac:picMkLst>
          </pc:picChg>
          <pc:picChg chg="add del mod">
            <ac:chgData name="Abraira, Ana" userId="d8439876-94dc-47dc-9ccf-3587cec70708" providerId="ADAL" clId="{E3781817-0F86-5C45-8392-8F5055C9D3A5}" dt="2024-08-05T12:20:55.188" v="171" actId="478"/>
            <ac:picMkLst>
              <pc:docMk/>
              <pc:sldMasterMk cId="1985700512" sldId="2147483684"/>
              <pc:sldLayoutMk cId="1657799318" sldId="2147483686"/>
              <ac:picMk id="10" creationId="{E31B350C-72E2-02B4-C8F2-EC1A2A543013}"/>
            </ac:picMkLst>
          </pc:picChg>
          <pc:picChg chg="add del mod">
            <ac:chgData name="Abraira, Ana" userId="d8439876-94dc-47dc-9ccf-3587cec70708" providerId="ADAL" clId="{E3781817-0F86-5C45-8392-8F5055C9D3A5}" dt="2024-08-05T12:21:04.617" v="177" actId="478"/>
            <ac:picMkLst>
              <pc:docMk/>
              <pc:sldMasterMk cId="1985700512" sldId="2147483684"/>
              <pc:sldLayoutMk cId="1657799318" sldId="2147483686"/>
              <ac:picMk id="11" creationId="{273BFCC0-8DF7-88DB-8A8A-3C83318E127F}"/>
            </ac:picMkLst>
          </pc:picChg>
          <pc:picChg chg="add del mod">
            <ac:chgData name="Abraira, Ana" userId="d8439876-94dc-47dc-9ccf-3587cec70708" providerId="ADAL" clId="{E3781817-0F86-5C45-8392-8F5055C9D3A5}" dt="2024-08-05T12:21:06.007" v="179" actId="478"/>
            <ac:picMkLst>
              <pc:docMk/>
              <pc:sldMasterMk cId="1985700512" sldId="2147483684"/>
              <pc:sldLayoutMk cId="1657799318" sldId="2147483686"/>
              <ac:picMk id="12" creationId="{BC4332E8-CD8B-F4D2-0B34-60F4FC28BC44}"/>
            </ac:picMkLst>
          </pc:picChg>
          <pc:picChg chg="add mod">
            <ac:chgData name="Abraira, Ana" userId="d8439876-94dc-47dc-9ccf-3587cec70708" providerId="ADAL" clId="{E3781817-0F86-5C45-8392-8F5055C9D3A5}" dt="2024-08-05T12:21:09.186" v="181" actId="1076"/>
            <ac:picMkLst>
              <pc:docMk/>
              <pc:sldMasterMk cId="1985700512" sldId="2147483684"/>
              <pc:sldLayoutMk cId="1657799318" sldId="2147483686"/>
              <ac:picMk id="13" creationId="{A7E0ECEC-CB6D-BFBE-DE96-0B4064E8D86B}"/>
            </ac:picMkLst>
          </pc:picChg>
        </pc:sldLayoutChg>
        <pc:sldLayoutChg chg="modSp mod">
          <pc:chgData name="Abraira, Ana" userId="d8439876-94dc-47dc-9ccf-3587cec70708" providerId="ADAL" clId="{E3781817-0F86-5C45-8392-8F5055C9D3A5}" dt="2024-08-05T12:14:03.121" v="86" actId="14826"/>
          <pc:sldLayoutMkLst>
            <pc:docMk/>
            <pc:sldMasterMk cId="1985700512" sldId="2147483684"/>
            <pc:sldLayoutMk cId="1539897960" sldId="2147483687"/>
          </pc:sldLayoutMkLst>
          <pc:picChg chg="mod">
            <ac:chgData name="Abraira, Ana" userId="d8439876-94dc-47dc-9ccf-3587cec70708" providerId="ADAL" clId="{E3781817-0F86-5C45-8392-8F5055C9D3A5}" dt="2024-08-05T12:14:03.121" v="86" actId="14826"/>
            <ac:picMkLst>
              <pc:docMk/>
              <pc:sldMasterMk cId="1985700512" sldId="2147483684"/>
              <pc:sldLayoutMk cId="1539897960" sldId="2147483687"/>
              <ac:picMk id="7" creationId="{C8601B6C-65D0-AD68-72C7-5A9EDFCAB241}"/>
            </ac:picMkLst>
          </pc:picChg>
        </pc:sldLayoutChg>
        <pc:sldLayoutChg chg="modSp add mod ord modTransition">
          <pc:chgData name="Abraira, Ana" userId="d8439876-94dc-47dc-9ccf-3587cec70708" providerId="ADAL" clId="{E3781817-0F86-5C45-8392-8F5055C9D3A5}" dt="2024-08-05T12:16:03.203" v="117" actId="18131"/>
          <pc:sldLayoutMkLst>
            <pc:docMk/>
            <pc:sldMasterMk cId="1985700512" sldId="2147483684"/>
            <pc:sldLayoutMk cId="4190781694" sldId="2147483696"/>
          </pc:sldLayoutMkLst>
          <pc:picChg chg="mod modCrop">
            <ac:chgData name="Abraira, Ana" userId="d8439876-94dc-47dc-9ccf-3587cec70708" providerId="ADAL" clId="{E3781817-0F86-5C45-8392-8F5055C9D3A5}" dt="2024-08-05T12:16:03.203" v="117" actId="18131"/>
            <ac:picMkLst>
              <pc:docMk/>
              <pc:sldMasterMk cId="1985700512" sldId="2147483684"/>
              <pc:sldLayoutMk cId="4190781694" sldId="2147483696"/>
              <ac:picMk id="7" creationId="{C8601B6C-65D0-AD68-72C7-5A9EDFCAB241}"/>
            </ac:picMkLst>
          </pc:picChg>
        </pc:sldLayoutChg>
        <pc:sldLayoutChg chg="addSp delSp modSp add mod modTransition">
          <pc:chgData name="Abraira, Ana" userId="d8439876-94dc-47dc-9ccf-3587cec70708" providerId="ADAL" clId="{E3781817-0F86-5C45-8392-8F5055C9D3A5}" dt="2024-08-05T12:21:00.814" v="176" actId="478"/>
          <pc:sldLayoutMkLst>
            <pc:docMk/>
            <pc:sldMasterMk cId="1985700512" sldId="2147483684"/>
            <pc:sldLayoutMk cId="3332396926" sldId="2147483697"/>
          </pc:sldLayoutMkLst>
          <pc:picChg chg="mod">
            <ac:chgData name="Abraira, Ana" userId="d8439876-94dc-47dc-9ccf-3587cec70708" providerId="ADAL" clId="{E3781817-0F86-5C45-8392-8F5055C9D3A5}" dt="2024-08-05T12:14:26.390" v="91" actId="14826"/>
            <ac:picMkLst>
              <pc:docMk/>
              <pc:sldMasterMk cId="1985700512" sldId="2147483684"/>
              <pc:sldLayoutMk cId="3332396926" sldId="2147483697"/>
              <ac:picMk id="7" creationId="{C8601B6C-65D0-AD68-72C7-5A9EDFCAB241}"/>
            </ac:picMkLst>
          </pc:picChg>
          <pc:picChg chg="add del mod">
            <ac:chgData name="Abraira, Ana" userId="d8439876-94dc-47dc-9ccf-3587cec70708" providerId="ADAL" clId="{E3781817-0F86-5C45-8392-8F5055C9D3A5}" dt="2024-08-05T12:21:00.814" v="176" actId="478"/>
            <ac:picMkLst>
              <pc:docMk/>
              <pc:sldMasterMk cId="1985700512" sldId="2147483684"/>
              <pc:sldLayoutMk cId="3332396926" sldId="2147483697"/>
              <ac:picMk id="8" creationId="{DD44BDAE-F3EA-40F6-4930-E325DC8EDCCC}"/>
            </ac:picMkLst>
          </pc:picChg>
        </pc:sldLayoutChg>
        <pc:sldLayoutChg chg="modSp add mod ord modTransition">
          <pc:chgData name="Abraira, Ana" userId="d8439876-94dc-47dc-9ccf-3587cec70708" providerId="ADAL" clId="{E3781817-0F86-5C45-8392-8F5055C9D3A5}" dt="2024-08-05T12:20:42.465" v="169" actId="18131"/>
          <pc:sldLayoutMkLst>
            <pc:docMk/>
            <pc:sldMasterMk cId="1985700512" sldId="2147483684"/>
            <pc:sldLayoutMk cId="4265076300" sldId="2147483698"/>
          </pc:sldLayoutMkLst>
          <pc:picChg chg="mod">
            <ac:chgData name="Abraira, Ana" userId="d8439876-94dc-47dc-9ccf-3587cec70708" providerId="ADAL" clId="{E3781817-0F86-5C45-8392-8F5055C9D3A5}" dt="2024-08-05T12:14:50.566" v="97" actId="14826"/>
            <ac:picMkLst>
              <pc:docMk/>
              <pc:sldMasterMk cId="1985700512" sldId="2147483684"/>
              <pc:sldLayoutMk cId="4265076300" sldId="2147483698"/>
              <ac:picMk id="7" creationId="{15D4E39B-4EAB-C544-9838-D37ED4296FEA}"/>
            </ac:picMkLst>
          </pc:picChg>
          <pc:picChg chg="mod modCrop">
            <ac:chgData name="Abraira, Ana" userId="d8439876-94dc-47dc-9ccf-3587cec70708" providerId="ADAL" clId="{E3781817-0F86-5C45-8392-8F5055C9D3A5}" dt="2024-08-05T12:20:42.465" v="169" actId="18131"/>
            <ac:picMkLst>
              <pc:docMk/>
              <pc:sldMasterMk cId="1985700512" sldId="2147483684"/>
              <pc:sldLayoutMk cId="4265076300" sldId="2147483698"/>
              <ac:picMk id="8" creationId="{3508C71B-1F4F-1923-B713-CEE35C31B4A1}"/>
            </ac:picMkLst>
          </pc:picChg>
        </pc:sldLayoutChg>
      </pc:sldMasterChg>
    </pc:docChg>
  </pc:docChgLst>
  <pc:docChgLst>
    <pc:chgData name="Abraira, Ana" userId="d8439876-94dc-47dc-9ccf-3587cec70708" providerId="ADAL" clId="{ECBA2612-456D-D045-84CA-3F3D37017138}"/>
    <pc:docChg chg="custSel modSld">
      <pc:chgData name="Abraira, Ana" userId="d8439876-94dc-47dc-9ccf-3587cec70708" providerId="ADAL" clId="{ECBA2612-456D-D045-84CA-3F3D37017138}" dt="2024-06-04T13:32:35.405" v="13"/>
      <pc:docMkLst>
        <pc:docMk/>
      </pc:docMkLst>
      <pc:sldChg chg="addSp delSp modSp mod">
        <pc:chgData name="Abraira, Ana" userId="d8439876-94dc-47dc-9ccf-3587cec70708" providerId="ADAL" clId="{ECBA2612-456D-D045-84CA-3F3D37017138}" dt="2024-06-04T13:32:24.196" v="9" actId="12789"/>
        <pc:sldMkLst>
          <pc:docMk/>
          <pc:sldMk cId="2994503901" sldId="256"/>
        </pc:sldMkLst>
        <pc:grpChg chg="del">
          <ac:chgData name="Abraira, Ana" userId="d8439876-94dc-47dc-9ccf-3587cec70708" providerId="ADAL" clId="{ECBA2612-456D-D045-84CA-3F3D37017138}" dt="2024-06-04T13:32:18.366" v="6" actId="478"/>
          <ac:grpSpMkLst>
            <pc:docMk/>
            <pc:sldMk cId="2994503901" sldId="256"/>
            <ac:grpSpMk id="26" creationId="{D4EB755C-2D7B-472D-C424-003FC88641AA}"/>
          </ac:grpSpMkLst>
        </pc:grpChg>
        <pc:picChg chg="add del mod">
          <ac:chgData name="Abraira, Ana" userId="d8439876-94dc-47dc-9ccf-3587cec70708" providerId="ADAL" clId="{ECBA2612-456D-D045-84CA-3F3D37017138}" dt="2024-06-04T13:32:17.007" v="5" actId="478"/>
          <ac:picMkLst>
            <pc:docMk/>
            <pc:sldMk cId="2994503901" sldId="256"/>
            <ac:picMk id="3" creationId="{8B0AB864-6665-12F0-65B5-532198FE2184}"/>
          </ac:picMkLst>
        </pc:picChg>
        <pc:picChg chg="add 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4" creationId="{8A581D94-0130-A60C-251F-C0C28BDBE514}"/>
          </ac:picMkLst>
        </pc:picChg>
        <pc:picChg chg="mod">
          <ac:chgData name="Abraira, Ana" userId="d8439876-94dc-47dc-9ccf-3587cec70708" providerId="ADAL" clId="{ECBA2612-456D-D045-84CA-3F3D37017138}" dt="2024-06-04T13:32:24.196" v="9" actId="12789"/>
          <ac:picMkLst>
            <pc:docMk/>
            <pc:sldMk cId="2994503901" sldId="256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3.157" v="11"/>
        <pc:sldMkLst>
          <pc:docMk/>
          <pc:sldMk cId="4171726591" sldId="260"/>
        </pc:sldMkLst>
        <pc:grpChg chg="del">
          <ac:chgData name="Abraira, Ana" userId="d8439876-94dc-47dc-9ccf-3587cec70708" providerId="ADAL" clId="{ECBA2612-456D-D045-84CA-3F3D37017138}" dt="2024-06-04T13:32:32.833" v="10" actId="478"/>
          <ac:grpSpMkLst>
            <pc:docMk/>
            <pc:sldMk cId="4171726591" sldId="260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2" creationId="{D2E8AD46-2D1E-1629-16AC-F7B626846D0D}"/>
          </ac:picMkLst>
        </pc:picChg>
        <pc:picChg chg="add mod">
          <ac:chgData name="Abraira, Ana" userId="d8439876-94dc-47dc-9ccf-3587cec70708" providerId="ADAL" clId="{ECBA2612-456D-D045-84CA-3F3D37017138}" dt="2024-06-04T13:32:33.157" v="11"/>
          <ac:picMkLst>
            <pc:docMk/>
            <pc:sldMk cId="4171726591" sldId="260"/>
            <ac:picMk id="3" creationId="{5BE04A14-D2DA-99E6-4E05-A0BCA12F3503}"/>
          </ac:picMkLst>
        </pc:picChg>
        <pc:picChg chg="del">
          <ac:chgData name="Abraira, Ana" userId="d8439876-94dc-47dc-9ccf-3587cec70708" providerId="ADAL" clId="{ECBA2612-456D-D045-84CA-3F3D37017138}" dt="2024-06-04T13:32:32.833" v="10" actId="478"/>
          <ac:picMkLst>
            <pc:docMk/>
            <pc:sldMk cId="4171726591" sldId="260"/>
            <ac:picMk id="5" creationId="{50DE7844-5069-5F09-A811-415742975CB4}"/>
          </ac:picMkLst>
        </pc:picChg>
      </pc:sldChg>
      <pc:sldChg chg="addSp delSp modSp mod">
        <pc:chgData name="Abraira, Ana" userId="d8439876-94dc-47dc-9ccf-3587cec70708" providerId="ADAL" clId="{ECBA2612-456D-D045-84CA-3F3D37017138}" dt="2024-06-04T13:32:35.405" v="13"/>
        <pc:sldMkLst>
          <pc:docMk/>
          <pc:sldMk cId="3944437237" sldId="261"/>
        </pc:sldMkLst>
        <pc:grpChg chg="del">
          <ac:chgData name="Abraira, Ana" userId="d8439876-94dc-47dc-9ccf-3587cec70708" providerId="ADAL" clId="{ECBA2612-456D-D045-84CA-3F3D37017138}" dt="2024-06-04T13:32:35.049" v="12" actId="478"/>
          <ac:grpSpMkLst>
            <pc:docMk/>
            <pc:sldMk cId="3944437237" sldId="261"/>
            <ac:grpSpMk id="26" creationId="{D4EB755C-2D7B-472D-C424-003FC88641AA}"/>
          </ac:grpSpMkLst>
        </pc:grp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2" creationId="{6F6F13CD-2343-0624-7A16-902D3C0D1319}"/>
          </ac:picMkLst>
        </pc:picChg>
        <pc:picChg chg="add mod">
          <ac:chgData name="Abraira, Ana" userId="d8439876-94dc-47dc-9ccf-3587cec70708" providerId="ADAL" clId="{ECBA2612-456D-D045-84CA-3F3D37017138}" dt="2024-06-04T13:32:35.405" v="13"/>
          <ac:picMkLst>
            <pc:docMk/>
            <pc:sldMk cId="3944437237" sldId="261"/>
            <ac:picMk id="3" creationId="{5ED8DE32-A68C-1F33-0018-70C6E03BD547}"/>
          </ac:picMkLst>
        </pc:picChg>
        <pc:picChg chg="del">
          <ac:chgData name="Abraira, Ana" userId="d8439876-94dc-47dc-9ccf-3587cec70708" providerId="ADAL" clId="{ECBA2612-456D-D045-84CA-3F3D37017138}" dt="2024-06-04T13:32:35.049" v="12" actId="478"/>
          <ac:picMkLst>
            <pc:docMk/>
            <pc:sldMk cId="3944437237" sldId="261"/>
            <ac:picMk id="5" creationId="{50DE7844-5069-5F09-A811-415742975CB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353770-9F1C-E09C-C438-FF4EB26A0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471" b="3471"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23B1FD-4616-3B11-1B1B-E4444D9876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3748" t="14115" r="38815" b="4254"/>
          <a:stretch/>
        </p:blipFill>
        <p:spPr>
          <a:xfrm flipH="1">
            <a:off x="8280399" y="0"/>
            <a:ext cx="6953250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471" b="3471"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471" b="3471"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E0ECEC-CB6D-BFBE-DE96-0B4064E8D8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6218" t="16021" r="10856" b="30396"/>
          <a:stretch/>
        </p:blipFill>
        <p:spPr>
          <a:xfrm>
            <a:off x="7881532" y="0"/>
            <a:ext cx="7352118" cy="797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465" r="7246" b="3220"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8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D4E39B-4EAB-C544-9838-D37ED4296F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471" b="3471"/>
          <a:stretch/>
        </p:blipFill>
        <p:spPr>
          <a:xfrm>
            <a:off x="0" y="0"/>
            <a:ext cx="15233650" cy="797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08C71B-1F4F-1923-B713-CEE35C31B4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9966" t="-2031" r="6012" b="-1"/>
          <a:stretch/>
        </p:blipFill>
        <p:spPr>
          <a:xfrm flipH="1">
            <a:off x="6337512" y="0"/>
            <a:ext cx="8896137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07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601B6C-65D0-AD68-72C7-5A9EDFCAB2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471" b="3471"/>
          <a:stretch/>
        </p:blipFill>
        <p:spPr>
          <a:xfrm>
            <a:off x="0" y="0"/>
            <a:ext cx="15233650" cy="797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9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8/5/24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96" r:id="rId4"/>
    <p:sldLayoutId id="2147483698" r:id="rId5"/>
    <p:sldLayoutId id="214748369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1" y="3050104"/>
            <a:ext cx="6430516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 err="1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Optimise</a:t>
            </a:r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 workloads and save on licensing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2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936170-F59F-D6F4-746A-CEB861A57844}"/>
              </a:ext>
            </a:extLst>
          </p:cNvPr>
          <p:cNvSpPr txBox="1"/>
          <p:nvPr/>
        </p:nvSpPr>
        <p:spPr>
          <a:xfrm>
            <a:off x="897039" y="4715780"/>
            <a:ext cx="5960961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a free Cloud Viability Assessment to optimize your migration strategy.</a:t>
            </a:r>
          </a:p>
        </p:txBody>
      </p:sp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D2E8AD46-2D1E-1629-16AC-F7B626846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BE04A14-D2DA-99E6-4E05-A0BCA12F3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A86A3DF-8A3E-BA23-9F62-176B87978F7F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0390A633-9FDB-CC6D-FE42-93D0FCC84243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40C029E-DE22-30D4-9C80-3C83A7DFC540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0881712-5170-A88E-FD70-C2EA073895C7}"/>
              </a:ext>
            </a:extLst>
          </p:cNvPr>
          <p:cNvSpPr txBox="1"/>
          <p:nvPr/>
        </p:nvSpPr>
        <p:spPr>
          <a:xfrm>
            <a:off x="897041" y="3050104"/>
            <a:ext cx="6430516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Reduce costs with license optimization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21ABD2-49D1-CC37-6445-15806FFD801E}"/>
              </a:ext>
            </a:extLst>
          </p:cNvPr>
          <p:cNvSpPr txBox="1"/>
          <p:nvPr/>
        </p:nvSpPr>
        <p:spPr>
          <a:xfrm>
            <a:off x="897039" y="4715780"/>
            <a:ext cx="7307847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Use our free Cloud Viability Assessment for insights and cost projections on your workloads.</a:t>
            </a:r>
          </a:p>
        </p:txBody>
      </p:sp>
    </p:spTree>
    <p:extLst>
      <p:ext uri="{BB962C8B-B14F-4D97-AF65-F5344CB8AC3E}">
        <p14:creationId xmlns:p14="http://schemas.microsoft.com/office/powerpoint/2010/main" val="4171726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6F6F13CD-2343-0624-7A16-902D3C0D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5ED8DE32-A68C-1F33-0018-70C6E03BD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CBC0AA-AEB7-8E03-7006-3445FA196494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Right-size your resources before cloud adoption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70AA95-9928-6E55-078C-22158F827BBE}"/>
              </a:ext>
            </a:extLst>
          </p:cNvPr>
          <p:cNvSpPr txBox="1"/>
          <p:nvPr/>
        </p:nvSpPr>
        <p:spPr>
          <a:xfrm>
            <a:off x="897039" y="4839534"/>
            <a:ext cx="5862107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a free Cloud Viability Assessment to optimize your instances and costs.</a:t>
            </a:r>
          </a:p>
        </p:txBody>
      </p:sp>
    </p:spTree>
    <p:extLst>
      <p:ext uri="{BB962C8B-B14F-4D97-AF65-F5344CB8AC3E}">
        <p14:creationId xmlns:p14="http://schemas.microsoft.com/office/powerpoint/2010/main" val="3944437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DC253A-B61B-149A-DAB8-D6A13A9FC68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816F91E-689E-D4D7-DE5F-6CC628CC5799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66BD1F-D8C5-4E1C-D75E-8CB25DAABF73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0757E6B8-C6A1-3F2F-7C9B-1D8A8C32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4A89D40-6E78-A565-AE58-8CE1607C1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4E67E4-6CEA-94EF-040D-EF5C6087589C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environment before cloud migration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CC6C1-4E28-4A4A-7E45-E84FC531D4D4}"/>
              </a:ext>
            </a:extLst>
          </p:cNvPr>
          <p:cNvSpPr txBox="1"/>
          <p:nvPr/>
        </p:nvSpPr>
        <p:spPr>
          <a:xfrm>
            <a:off x="897039" y="4839534"/>
            <a:ext cx="5244269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resources with a free Cloud Viability Assessment.</a:t>
            </a:r>
          </a:p>
        </p:txBody>
      </p:sp>
    </p:spTree>
    <p:extLst>
      <p:ext uri="{BB962C8B-B14F-4D97-AF65-F5344CB8AC3E}">
        <p14:creationId xmlns:p14="http://schemas.microsoft.com/office/powerpoint/2010/main" val="209561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1DC253A-B61B-149A-DAB8-D6A13A9FC686}"/>
              </a:ext>
            </a:extLst>
          </p:cNvPr>
          <p:cNvGrpSpPr/>
          <p:nvPr/>
        </p:nvGrpSpPr>
        <p:grpSpPr>
          <a:xfrm>
            <a:off x="897039" y="6100813"/>
            <a:ext cx="2930244" cy="836003"/>
            <a:chOff x="897039" y="6252430"/>
            <a:chExt cx="2930244" cy="836003"/>
          </a:xfrm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2816F91E-689E-D4D7-DE5F-6CC628CC5799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66BD1F-D8C5-4E1C-D75E-8CB25DAABF73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0757E6B8-C6A1-3F2F-7C9B-1D8A8C324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4A89D40-6E78-A565-AE58-8CE1607C15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44E67E4-6CEA-94EF-040D-EF5C6087589C}"/>
              </a:ext>
            </a:extLst>
          </p:cNvPr>
          <p:cNvSpPr txBox="1"/>
          <p:nvPr/>
        </p:nvSpPr>
        <p:spPr>
          <a:xfrm>
            <a:off x="897041" y="2619861"/>
            <a:ext cx="6158667" cy="2031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4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Get the most value from your cloud environment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CC6C1-4E28-4A4A-7E45-E84FC531D4D4}"/>
              </a:ext>
            </a:extLst>
          </p:cNvPr>
          <p:cNvSpPr txBox="1"/>
          <p:nvPr/>
        </p:nvSpPr>
        <p:spPr>
          <a:xfrm>
            <a:off x="897039" y="4839534"/>
            <a:ext cx="6603512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your cloud resources and instance mix with our Cloud Viability Assessment.</a:t>
            </a:r>
          </a:p>
        </p:txBody>
      </p:sp>
    </p:spTree>
    <p:extLst>
      <p:ext uri="{BB962C8B-B14F-4D97-AF65-F5344CB8AC3E}">
        <p14:creationId xmlns:p14="http://schemas.microsoft.com/office/powerpoint/2010/main" val="1724233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039" y="982323"/>
            <a:ext cx="1979962" cy="5965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04CB9-212B-33E7-7993-96D7D922E350}"/>
              </a:ext>
            </a:extLst>
          </p:cNvPr>
          <p:cNvSpPr txBox="1"/>
          <p:nvPr/>
        </p:nvSpPr>
        <p:spPr>
          <a:xfrm>
            <a:off x="897040" y="3050104"/>
            <a:ext cx="7478611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4800" spc="2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Right-size your licenses and reduce costs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C5F4728-A7A1-6A38-4F7B-FF5F465C45E6}"/>
              </a:ext>
            </a:extLst>
          </p:cNvPr>
          <p:cNvGrpSpPr/>
          <p:nvPr/>
        </p:nvGrpSpPr>
        <p:grpSpPr>
          <a:xfrm>
            <a:off x="897039" y="6100812"/>
            <a:ext cx="2930244" cy="836003"/>
            <a:chOff x="897039" y="6252430"/>
            <a:chExt cx="2930244" cy="83600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7873F0E6-ED6C-39B0-6D18-40047A94FE8C}"/>
                </a:ext>
              </a:extLst>
            </p:cNvPr>
            <p:cNvSpPr/>
            <p:nvPr/>
          </p:nvSpPr>
          <p:spPr>
            <a:xfrm>
              <a:off x="897039" y="6252430"/>
              <a:ext cx="2930243" cy="836003"/>
            </a:xfrm>
            <a:prstGeom prst="roundRect">
              <a:avLst>
                <a:gd name="adj" fmla="val 18830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58D39D-3C8E-C7E5-B536-FE102CEA4144}"/>
                </a:ext>
              </a:extLst>
            </p:cNvPr>
            <p:cNvSpPr txBox="1"/>
            <p:nvPr/>
          </p:nvSpPr>
          <p:spPr>
            <a:xfrm>
              <a:off x="897039" y="6440778"/>
              <a:ext cx="2930244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spc="200" dirty="0">
                  <a:ln w="4445">
                    <a:noFill/>
                    <a:prstDash val="solid"/>
                  </a:ln>
                  <a:solidFill>
                    <a:schemeClr val="bg1"/>
                  </a:solidFill>
                  <a:latin typeface="HelveticaNeueLT Std" panose="020B0604020202020204" pitchFamily="34" charset="0"/>
                </a:rPr>
                <a:t>Get Started</a:t>
              </a:r>
            </a:p>
          </p:txBody>
        </p:sp>
      </p:grpSp>
      <p:pic>
        <p:nvPicPr>
          <p:cNvPr id="4" name="Graphic 3">
            <a:extLst>
              <a:ext uri="{FF2B5EF4-FFF2-40B4-BE49-F238E27FC236}">
                <a16:creationId xmlns:a16="http://schemas.microsoft.com/office/drawing/2014/main" id="{8A581D94-0130-A60C-251F-C0C28BDBE5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41461" y="532470"/>
            <a:ext cx="1997936" cy="14962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936170-F59F-D6F4-746A-CEB861A57844}"/>
              </a:ext>
            </a:extLst>
          </p:cNvPr>
          <p:cNvSpPr txBox="1"/>
          <p:nvPr/>
        </p:nvSpPr>
        <p:spPr>
          <a:xfrm>
            <a:off x="897040" y="4715780"/>
            <a:ext cx="5713826" cy="8679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kern="1000" spc="100" dirty="0">
                <a:ln w="4445">
                  <a:noFill/>
                  <a:prstDash val="solid"/>
                </a:ln>
                <a:solidFill>
                  <a:schemeClr val="bg1"/>
                </a:solidFill>
                <a:latin typeface="HelveticaNeueLT Std" panose="020B0604020202020204" pitchFamily="34" charset="0"/>
              </a:rPr>
              <a:t>Optimize licensing and migration with a free AWS Assessment.</a:t>
            </a:r>
          </a:p>
        </p:txBody>
      </p:sp>
    </p:spTree>
    <p:extLst>
      <p:ext uri="{BB962C8B-B14F-4D97-AF65-F5344CB8AC3E}">
        <p14:creationId xmlns:p14="http://schemas.microsoft.com/office/powerpoint/2010/main" val="893225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C0A14D567554091D95EB3F5815525" ma:contentTypeVersion="15" ma:contentTypeDescription="Create a new document." ma:contentTypeScope="" ma:versionID="17c1dcbfd06fd03e61a4a6dc4476af1c">
  <xsd:schema xmlns:xsd="http://www.w3.org/2001/XMLSchema" xmlns:xs="http://www.w3.org/2001/XMLSchema" xmlns:p="http://schemas.microsoft.com/office/2006/metadata/properties" xmlns:ns2="81ae4995-9656-43b3-9004-9b2d2195dcda" xmlns:ns3="91dde146-1d64-4472-abb4-1dd87af97482" targetNamespace="http://schemas.microsoft.com/office/2006/metadata/properties" ma:root="true" ma:fieldsID="27cd1d53e46a12cd3a5a7a655e1fd537" ns2:_="" ns3:_="">
    <xsd:import namespace="81ae4995-9656-43b3-9004-9b2d2195dcda"/>
    <xsd:import namespace="91dde146-1d64-4472-abb4-1dd87af97482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ae4995-9656-43b3-9004-9b2d2195dcd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db4ddee-5e58-4560-99ef-1c84dade78c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dde146-1d64-4472-abb4-1dd87af97482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e9e4cdfa-29d2-4445-a189-ba3bc74b5e44}" ma:internalName="TaxCatchAll" ma:showField="CatchAllData" ma:web="91dde146-1d64-4472-abb4-1dd87af974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73D8F2-111D-4EA1-B6C9-7306FAFD16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ae4995-9656-43b3-9004-9b2d2195dcda"/>
    <ds:schemaRef ds:uri="91dde146-1d64-4472-abb4-1dd87af974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F152D-E02C-4514-99CD-2C550A1D54F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</TotalTime>
  <Words>122</Words>
  <Application>Microsoft Macintosh PowerPoint</Application>
  <PresentationFormat>Custom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HelveticaNeueLT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Abraira, Ana</cp:lastModifiedBy>
  <cp:revision>42</cp:revision>
  <dcterms:created xsi:type="dcterms:W3CDTF">2022-07-23T15:27:27Z</dcterms:created>
  <dcterms:modified xsi:type="dcterms:W3CDTF">2024-08-05T12:21:27Z</dcterms:modified>
</cp:coreProperties>
</file>